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sldIdLst>
    <p:sldId id="256" r:id="rId15"/>
    <p:sldId id="286" r:id="rId16"/>
    <p:sldId id="369" r:id="rId17"/>
    <p:sldId id="337" r:id="rId18"/>
    <p:sldId id="370" r:id="rId19"/>
    <p:sldId id="353" r:id="rId20"/>
    <p:sldId id="371" r:id="rId21"/>
    <p:sldId id="372" r:id="rId22"/>
    <p:sldId id="338" r:id="rId23"/>
    <p:sldId id="396" r:id="rId24"/>
    <p:sldId id="397" r:id="rId25"/>
    <p:sldId id="373" r:id="rId26"/>
    <p:sldId id="374" r:id="rId27"/>
    <p:sldId id="339" r:id="rId28"/>
    <p:sldId id="375" r:id="rId29"/>
    <p:sldId id="398" r:id="rId30"/>
    <p:sldId id="399" r:id="rId31"/>
    <p:sldId id="376" r:id="rId32"/>
    <p:sldId id="362" r:id="rId33"/>
    <p:sldId id="400" r:id="rId34"/>
    <p:sldId id="377" r:id="rId35"/>
    <p:sldId id="340" r:id="rId36"/>
    <p:sldId id="341" r:id="rId37"/>
    <p:sldId id="401" r:id="rId38"/>
    <p:sldId id="402" r:id="rId39"/>
    <p:sldId id="342" r:id="rId40"/>
    <p:sldId id="404" r:id="rId41"/>
    <p:sldId id="405" r:id="rId42"/>
    <p:sldId id="406" r:id="rId43"/>
    <p:sldId id="378" r:id="rId44"/>
    <p:sldId id="379" r:id="rId45"/>
    <p:sldId id="407" r:id="rId46"/>
    <p:sldId id="380" r:id="rId47"/>
    <p:sldId id="381" r:id="rId48"/>
    <p:sldId id="408" r:id="rId49"/>
    <p:sldId id="382" r:id="rId50"/>
    <p:sldId id="409" r:id="rId51"/>
    <p:sldId id="410" r:id="rId52"/>
    <p:sldId id="411" r:id="rId53"/>
    <p:sldId id="412" r:id="rId54"/>
    <p:sldId id="413" r:id="rId55"/>
    <p:sldId id="383" r:id="rId56"/>
    <p:sldId id="414" r:id="rId57"/>
    <p:sldId id="415" r:id="rId58"/>
    <p:sldId id="384" r:id="rId59"/>
    <p:sldId id="416" r:id="rId60"/>
    <p:sldId id="417" r:id="rId61"/>
    <p:sldId id="418" r:id="rId62"/>
    <p:sldId id="385" r:id="rId63"/>
    <p:sldId id="419" r:id="rId64"/>
    <p:sldId id="420" r:id="rId65"/>
    <p:sldId id="386" r:id="rId66"/>
    <p:sldId id="421" r:id="rId67"/>
    <p:sldId id="422" r:id="rId68"/>
    <p:sldId id="387" r:id="rId69"/>
    <p:sldId id="388" r:id="rId70"/>
    <p:sldId id="423" r:id="rId71"/>
    <p:sldId id="424" r:id="rId72"/>
    <p:sldId id="425" r:id="rId73"/>
    <p:sldId id="426" r:id="rId74"/>
    <p:sldId id="427" r:id="rId75"/>
    <p:sldId id="389" r:id="rId76"/>
    <p:sldId id="428" r:id="rId77"/>
    <p:sldId id="429" r:id="rId78"/>
    <p:sldId id="430" r:id="rId79"/>
    <p:sldId id="390" r:id="rId80"/>
    <p:sldId id="431" r:id="rId81"/>
    <p:sldId id="432" r:id="rId82"/>
    <p:sldId id="433" r:id="rId83"/>
    <p:sldId id="391" r:id="rId84"/>
    <p:sldId id="434" r:id="rId85"/>
    <p:sldId id="435" r:id="rId86"/>
    <p:sldId id="437" r:id="rId87"/>
    <p:sldId id="438" r:id="rId88"/>
    <p:sldId id="336" r:id="rId89"/>
    <p:sldId id="392" r:id="rId90"/>
    <p:sldId id="439" r:id="rId91"/>
    <p:sldId id="440" r:id="rId92"/>
    <p:sldId id="441" r:id="rId93"/>
    <p:sldId id="442" r:id="rId94"/>
    <p:sldId id="393" r:id="rId95"/>
    <p:sldId id="350" r:id="rId96"/>
    <p:sldId id="360" r:id="rId97"/>
    <p:sldId id="394" r:id="rId98"/>
    <p:sldId id="443" r:id="rId99"/>
    <p:sldId id="333" r:id="rId100"/>
    <p:sldId id="395" r:id="rId101"/>
    <p:sldId id="444" r:id="rId102"/>
    <p:sldId id="349" r:id="rId103"/>
    <p:sldId id="352" r:id="rId104"/>
    <p:sldId id="257" r:id="rId105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4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1pPr>
    <a:lvl2pPr marL="457200" algn="ctr" rtl="0" fontAlgn="base">
      <a:spcBef>
        <a:spcPct val="0"/>
      </a:spcBef>
      <a:spcAft>
        <a:spcPct val="0"/>
      </a:spcAft>
      <a:defRPr sz="34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2pPr>
    <a:lvl3pPr marL="914400" algn="ctr" rtl="0" fontAlgn="base">
      <a:spcBef>
        <a:spcPct val="0"/>
      </a:spcBef>
      <a:spcAft>
        <a:spcPct val="0"/>
      </a:spcAft>
      <a:defRPr sz="34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3pPr>
    <a:lvl4pPr marL="1371600" algn="ctr" rtl="0" fontAlgn="base">
      <a:spcBef>
        <a:spcPct val="0"/>
      </a:spcBef>
      <a:spcAft>
        <a:spcPct val="0"/>
      </a:spcAft>
      <a:defRPr sz="34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4pPr>
    <a:lvl5pPr marL="1828800" algn="ctr" rtl="0" fontAlgn="base">
      <a:spcBef>
        <a:spcPct val="0"/>
      </a:spcBef>
      <a:spcAft>
        <a:spcPct val="0"/>
      </a:spcAft>
      <a:defRPr sz="34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5pPr>
    <a:lvl6pPr marL="2286000" algn="l" defTabSz="457200" rtl="0" eaLnBrk="1" latinLnBrk="0" hangingPunct="1">
      <a:defRPr sz="34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6pPr>
    <a:lvl7pPr marL="2743200" algn="l" defTabSz="457200" rtl="0" eaLnBrk="1" latinLnBrk="0" hangingPunct="1">
      <a:defRPr sz="34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7pPr>
    <a:lvl8pPr marL="3200400" algn="l" defTabSz="457200" rtl="0" eaLnBrk="1" latinLnBrk="0" hangingPunct="1">
      <a:defRPr sz="34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8pPr>
    <a:lvl9pPr marL="3657600" algn="l" defTabSz="457200" rtl="0" eaLnBrk="1" latinLnBrk="0" hangingPunct="1">
      <a:defRPr sz="34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9pPr>
  </p:defaultTextStyle>
  <p:modifyVerifier cryptProviderType="rsaFull" cryptAlgorithmClass="hash" cryptAlgorithmType="typeAny" cryptAlgorithmSid="4" spinCount="100000" saltData="PBjLYc7Ah/aBRjznfWe5Cw==" hashData="hca54VxQN2CNDPd3pvnXOeuVzEs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59" d="100"/>
          <a:sy n="59" d="100"/>
        </p:scale>
        <p:origin x="-952" y="-11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50.xml"/><Relationship Id="rId60" Type="http://schemas.openxmlformats.org/officeDocument/2006/relationships/slide" Target="slides/slide46.xml"/><Relationship Id="rId70" Type="http://schemas.openxmlformats.org/officeDocument/2006/relationships/slide" Target="slides/slide56.xml"/><Relationship Id="rId94" Type="http://schemas.openxmlformats.org/officeDocument/2006/relationships/slide" Target="slides/slide80.xml"/><Relationship Id="rId7" Type="http://schemas.openxmlformats.org/officeDocument/2006/relationships/slideMaster" Target="slideMasters/slideMaster7.xml"/><Relationship Id="rId74" Type="http://schemas.openxmlformats.org/officeDocument/2006/relationships/slide" Target="slides/slide60.xml"/><Relationship Id="rId102" Type="http://schemas.openxmlformats.org/officeDocument/2006/relationships/slide" Target="slides/slide88.xml"/><Relationship Id="rId25" Type="http://schemas.openxmlformats.org/officeDocument/2006/relationships/slide" Target="slides/slide11.xml"/><Relationship Id="rId106" Type="http://schemas.openxmlformats.org/officeDocument/2006/relationships/printerSettings" Target="printerSettings/printerSettings1.bin"/><Relationship Id="rId96" Type="http://schemas.openxmlformats.org/officeDocument/2006/relationships/slide" Target="slides/slide82.xml"/><Relationship Id="rId10" Type="http://schemas.openxmlformats.org/officeDocument/2006/relationships/slideMaster" Target="slideMasters/slideMaster10.xml"/><Relationship Id="rId50" Type="http://schemas.openxmlformats.org/officeDocument/2006/relationships/slide" Target="slides/slide36.xml"/><Relationship Id="rId17" Type="http://schemas.openxmlformats.org/officeDocument/2006/relationships/slide" Target="slides/slide3.xml"/><Relationship Id="rId107" Type="http://schemas.openxmlformats.org/officeDocument/2006/relationships/presProps" Target="presProps.xml"/><Relationship Id="rId71" Type="http://schemas.openxmlformats.org/officeDocument/2006/relationships/slide" Target="slides/slide57.xml"/><Relationship Id="rId4" Type="http://schemas.openxmlformats.org/officeDocument/2006/relationships/slideMaster" Target="slideMasters/slideMaster4.xml"/><Relationship Id="rId28" Type="http://schemas.openxmlformats.org/officeDocument/2006/relationships/slide" Target="slides/slide14.xml"/><Relationship Id="rId89" Type="http://schemas.openxmlformats.org/officeDocument/2006/relationships/slide" Target="slides/slide75.xml"/><Relationship Id="rId88" Type="http://schemas.openxmlformats.org/officeDocument/2006/relationships/slide" Target="slides/slide74.xml"/><Relationship Id="rId82" Type="http://schemas.openxmlformats.org/officeDocument/2006/relationships/slide" Target="slides/slide68.xml"/><Relationship Id="rId69" Type="http://schemas.openxmlformats.org/officeDocument/2006/relationships/slide" Target="slides/slide55.xml"/><Relationship Id="rId38" Type="http://schemas.openxmlformats.org/officeDocument/2006/relationships/slide" Target="slides/slide24.xml"/><Relationship Id="rId20" Type="http://schemas.openxmlformats.org/officeDocument/2006/relationships/slide" Target="slides/slide6.xml"/><Relationship Id="rId2" Type="http://schemas.openxmlformats.org/officeDocument/2006/relationships/slideMaster" Target="slideMasters/slideMaster2.xml"/><Relationship Id="rId72" Type="http://schemas.openxmlformats.org/officeDocument/2006/relationships/slide" Target="slides/slide58.xml"/><Relationship Id="rId35" Type="http://schemas.openxmlformats.org/officeDocument/2006/relationships/slide" Target="slides/slide21.xml"/><Relationship Id="rId75" Type="http://schemas.openxmlformats.org/officeDocument/2006/relationships/slide" Target="slides/slide61.xml"/><Relationship Id="rId80" Type="http://schemas.openxmlformats.org/officeDocument/2006/relationships/slide" Target="slides/slide66.xml"/><Relationship Id="rId31" Type="http://schemas.openxmlformats.org/officeDocument/2006/relationships/slide" Target="slides/slide17.xml"/><Relationship Id="rId62" Type="http://schemas.openxmlformats.org/officeDocument/2006/relationships/slide" Target="slides/slide48.xml"/><Relationship Id="rId79" Type="http://schemas.openxmlformats.org/officeDocument/2006/relationships/slide" Target="slides/slide65.xml"/><Relationship Id="rId97" Type="http://schemas.openxmlformats.org/officeDocument/2006/relationships/slide" Target="slides/slide83.xml"/><Relationship Id="rId98" Type="http://schemas.openxmlformats.org/officeDocument/2006/relationships/slide" Target="slides/slide84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10.xml"/><Relationship Id="rId47" Type="http://schemas.openxmlformats.org/officeDocument/2006/relationships/slide" Target="slides/slide33.xml"/><Relationship Id="rId56" Type="http://schemas.openxmlformats.org/officeDocument/2006/relationships/slide" Target="slides/slide42.xml"/><Relationship Id="rId48" Type="http://schemas.openxmlformats.org/officeDocument/2006/relationships/slide" Target="slides/slide34.xml"/><Relationship Id="rId32" Type="http://schemas.openxmlformats.org/officeDocument/2006/relationships/slide" Target="slides/slide18.xml"/><Relationship Id="rId13" Type="http://schemas.openxmlformats.org/officeDocument/2006/relationships/slideMaster" Target="slideMasters/slideMaster13.xml"/><Relationship Id="rId52" Type="http://schemas.openxmlformats.org/officeDocument/2006/relationships/slide" Target="slides/slide38.xml"/><Relationship Id="rId54" Type="http://schemas.openxmlformats.org/officeDocument/2006/relationships/slide" Target="slides/slide40.xml"/><Relationship Id="rId101" Type="http://schemas.openxmlformats.org/officeDocument/2006/relationships/slide" Target="slides/slide87.xml"/><Relationship Id="rId23" Type="http://schemas.openxmlformats.org/officeDocument/2006/relationships/slide" Target="slides/slide9.xml"/><Relationship Id="rId61" Type="http://schemas.openxmlformats.org/officeDocument/2006/relationships/slide" Target="slides/slide47.xml"/><Relationship Id="rId53" Type="http://schemas.openxmlformats.org/officeDocument/2006/relationships/slide" Target="slides/slide39.xml"/><Relationship Id="rId84" Type="http://schemas.openxmlformats.org/officeDocument/2006/relationships/slide" Target="slides/slide70.xml"/><Relationship Id="rId30" Type="http://schemas.openxmlformats.org/officeDocument/2006/relationships/slide" Target="slides/slide16.xml"/><Relationship Id="rId29" Type="http://schemas.openxmlformats.org/officeDocument/2006/relationships/slide" Target="slides/slide15.xml"/><Relationship Id="rId83" Type="http://schemas.openxmlformats.org/officeDocument/2006/relationships/slide" Target="slides/slide69.xml"/><Relationship Id="rId41" Type="http://schemas.openxmlformats.org/officeDocument/2006/relationships/slide" Target="slides/slide27.xml"/><Relationship Id="rId5" Type="http://schemas.openxmlformats.org/officeDocument/2006/relationships/slideMaster" Target="slideMasters/slideMaster5.xml"/><Relationship Id="rId22" Type="http://schemas.openxmlformats.org/officeDocument/2006/relationships/slide" Target="slides/slide8.xml"/><Relationship Id="rId95" Type="http://schemas.openxmlformats.org/officeDocument/2006/relationships/slide" Target="slides/slide81.xml"/><Relationship Id="rId39" Type="http://schemas.openxmlformats.org/officeDocument/2006/relationships/slide" Target="slides/slide25.xml"/><Relationship Id="rId43" Type="http://schemas.openxmlformats.org/officeDocument/2006/relationships/slide" Target="slides/slide29.xml"/><Relationship Id="rId104" Type="http://schemas.openxmlformats.org/officeDocument/2006/relationships/slide" Target="slides/slide90.xml"/><Relationship Id="rId90" Type="http://schemas.openxmlformats.org/officeDocument/2006/relationships/slide" Target="slides/slide76.xml"/><Relationship Id="rId77" Type="http://schemas.openxmlformats.org/officeDocument/2006/relationships/slide" Target="slides/slide63.xml"/><Relationship Id="rId63" Type="http://schemas.openxmlformats.org/officeDocument/2006/relationships/slide" Target="slides/slide49.xml"/><Relationship Id="rId85" Type="http://schemas.openxmlformats.org/officeDocument/2006/relationships/slide" Target="slides/slide71.xml"/><Relationship Id="rId105" Type="http://schemas.openxmlformats.org/officeDocument/2006/relationships/slide" Target="slides/slide91.xml"/><Relationship Id="rId9" Type="http://schemas.openxmlformats.org/officeDocument/2006/relationships/slideMaster" Target="slideMasters/slideMaster9.xml"/><Relationship Id="rId18" Type="http://schemas.openxmlformats.org/officeDocument/2006/relationships/slide" Target="slides/slide4.xml"/><Relationship Id="rId27" Type="http://schemas.openxmlformats.org/officeDocument/2006/relationships/slide" Target="slides/slide13.xml"/><Relationship Id="rId99" Type="http://schemas.openxmlformats.org/officeDocument/2006/relationships/slide" Target="slides/slide85.xml"/><Relationship Id="rId14" Type="http://schemas.openxmlformats.org/officeDocument/2006/relationships/slideMaster" Target="slideMasters/slideMaster14.xml"/><Relationship Id="rId103" Type="http://schemas.openxmlformats.org/officeDocument/2006/relationships/slide" Target="slides/slide89.xml"/><Relationship Id="rId92" Type="http://schemas.openxmlformats.org/officeDocument/2006/relationships/slide" Target="slides/slide78.xml"/><Relationship Id="rId45" Type="http://schemas.openxmlformats.org/officeDocument/2006/relationships/slide" Target="slides/slide31.xml"/><Relationship Id="rId58" Type="http://schemas.openxmlformats.org/officeDocument/2006/relationships/slide" Target="slides/slide44.xml"/><Relationship Id="rId42" Type="http://schemas.openxmlformats.org/officeDocument/2006/relationships/slide" Target="slides/slide28.xml"/><Relationship Id="rId73" Type="http://schemas.openxmlformats.org/officeDocument/2006/relationships/slide" Target="slides/slide59.xml"/><Relationship Id="rId87" Type="http://schemas.openxmlformats.org/officeDocument/2006/relationships/slide" Target="slides/slide73.xml"/><Relationship Id="rId6" Type="http://schemas.openxmlformats.org/officeDocument/2006/relationships/slideMaster" Target="slideMasters/slideMaster6.xml"/><Relationship Id="rId49" Type="http://schemas.openxmlformats.org/officeDocument/2006/relationships/slide" Target="slides/slide35.xml"/><Relationship Id="rId44" Type="http://schemas.openxmlformats.org/officeDocument/2006/relationships/slide" Target="slides/slide30.xml"/><Relationship Id="rId19" Type="http://schemas.openxmlformats.org/officeDocument/2006/relationships/slide" Target="slides/slide5.xml"/><Relationship Id="rId57" Type="http://schemas.openxmlformats.org/officeDocument/2006/relationships/slide" Target="slides/slide43.xml"/><Relationship Id="rId109" Type="http://schemas.openxmlformats.org/officeDocument/2006/relationships/theme" Target="theme/theme1.xml"/><Relationship Id="rId46" Type="http://schemas.openxmlformats.org/officeDocument/2006/relationships/slide" Target="slides/slide32.xml"/><Relationship Id="rId86" Type="http://schemas.openxmlformats.org/officeDocument/2006/relationships/slide" Target="slides/slide72.xml"/><Relationship Id="rId59" Type="http://schemas.openxmlformats.org/officeDocument/2006/relationships/slide" Target="slides/slide45.xml"/><Relationship Id="rId51" Type="http://schemas.openxmlformats.org/officeDocument/2006/relationships/slide" Target="slides/slide37.xml"/><Relationship Id="rId66" Type="http://schemas.openxmlformats.org/officeDocument/2006/relationships/slide" Target="slides/slide52.xml"/><Relationship Id="rId55" Type="http://schemas.openxmlformats.org/officeDocument/2006/relationships/slide" Target="slides/slide41.xml"/><Relationship Id="rId34" Type="http://schemas.openxmlformats.org/officeDocument/2006/relationships/slide" Target="slides/slide20.xml"/><Relationship Id="rId81" Type="http://schemas.openxmlformats.org/officeDocument/2006/relationships/slide" Target="slides/slide67.xml"/><Relationship Id="rId40" Type="http://schemas.openxmlformats.org/officeDocument/2006/relationships/slide" Target="slides/slide26.xml"/><Relationship Id="rId36" Type="http://schemas.openxmlformats.org/officeDocument/2006/relationships/slide" Target="slides/slide22.xml"/><Relationship Id="rId76" Type="http://schemas.openxmlformats.org/officeDocument/2006/relationships/slide" Target="slides/slide62.xml"/><Relationship Id="rId8" Type="http://schemas.openxmlformats.org/officeDocument/2006/relationships/slideMaster" Target="slideMasters/slideMaster8.xml"/><Relationship Id="rId65" Type="http://schemas.openxmlformats.org/officeDocument/2006/relationships/slide" Target="slides/slide51.xml"/><Relationship Id="rId67" Type="http://schemas.openxmlformats.org/officeDocument/2006/relationships/slide" Target="slides/slide53.xml"/><Relationship Id="rId37" Type="http://schemas.openxmlformats.org/officeDocument/2006/relationships/slide" Target="slides/slide23.xml"/><Relationship Id="rId110" Type="http://schemas.openxmlformats.org/officeDocument/2006/relationships/tableStyles" Target="tableStyles.xml"/><Relationship Id="rId12" Type="http://schemas.openxmlformats.org/officeDocument/2006/relationships/slideMaster" Target="slideMasters/slideMaster12.xml"/><Relationship Id="rId10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6" Type="http://schemas.openxmlformats.org/officeDocument/2006/relationships/slide" Target="slides/slide12.xml"/><Relationship Id="rId100" Type="http://schemas.openxmlformats.org/officeDocument/2006/relationships/slide" Target="slides/slide86.xml"/><Relationship Id="rId11" Type="http://schemas.openxmlformats.org/officeDocument/2006/relationships/slideMaster" Target="slideMasters/slideMaster11.xml"/><Relationship Id="rId68" Type="http://schemas.openxmlformats.org/officeDocument/2006/relationships/slide" Target="slides/slide54.xml"/><Relationship Id="rId16" Type="http://schemas.openxmlformats.org/officeDocument/2006/relationships/slide" Target="slides/slide2.xml"/><Relationship Id="rId33" Type="http://schemas.openxmlformats.org/officeDocument/2006/relationships/slide" Target="slides/slide19.xml"/><Relationship Id="rId91" Type="http://schemas.openxmlformats.org/officeDocument/2006/relationships/slide" Target="slides/slide77.xml"/><Relationship Id="rId93" Type="http://schemas.openxmlformats.org/officeDocument/2006/relationships/slide" Target="slides/slide79.xml"/><Relationship Id="rId78" Type="http://schemas.openxmlformats.org/officeDocument/2006/relationships/slide" Target="slides/slide64.xml"/><Relationship Id="rId15" Type="http://schemas.openxmlformats.org/officeDocument/2006/relationships/slide" Target="slides/slide1.xml"/><Relationship Id="rId21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12144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93255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0460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01273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7902174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741714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24741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81656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627507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437885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1916515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9819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1511300"/>
            <a:ext cx="2857500" cy="568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1511300"/>
            <a:ext cx="8420100" cy="568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62933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32180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53052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30915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3059051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40374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14604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42582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7244028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2141290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8625472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22131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70180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92698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48912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13330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3460863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30945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31247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41824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963772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6017909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54464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5035554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05240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16666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70978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838410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3798964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5308600"/>
            <a:ext cx="5638800" cy="1892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1300" y="5308600"/>
            <a:ext cx="5638800" cy="1892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49016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80913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0011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033265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4367748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972559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3062227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62611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1511300"/>
            <a:ext cx="2857500" cy="568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1511300"/>
            <a:ext cx="8420100" cy="568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71183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18213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94858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0215808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2768600"/>
            <a:ext cx="563880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5900" y="2768600"/>
            <a:ext cx="563880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40424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4644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64962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2768600"/>
            <a:ext cx="255905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768600"/>
            <a:ext cx="255905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35956"/>
      </p:ext>
    </p:extLst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844616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0497739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7220159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89467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7200" y="254000"/>
            <a:ext cx="2857500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254000"/>
            <a:ext cx="8420100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3312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4629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27976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880423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08413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0037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4080833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03621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7200" y="254000"/>
            <a:ext cx="2857500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254000"/>
            <a:ext cx="8420100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64112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049508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26668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6531013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8432800"/>
            <a:ext cx="5638800" cy="774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5900" y="8432800"/>
            <a:ext cx="5638800" cy="774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91144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32977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88842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912947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0212111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702648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3161369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48935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7200" y="7188200"/>
            <a:ext cx="2857500" cy="201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7188200"/>
            <a:ext cx="8420100" cy="201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88850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88252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74509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414900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2768600"/>
            <a:ext cx="255905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768600"/>
            <a:ext cx="255905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57619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25995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37566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5308600"/>
            <a:ext cx="5638800" cy="1892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1300" y="5308600"/>
            <a:ext cx="5638800" cy="1892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37647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435249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2448685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5214278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7744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7200" y="254000"/>
            <a:ext cx="2857500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254000"/>
            <a:ext cx="8420100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09390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77807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46699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3704295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5295900"/>
            <a:ext cx="5638800" cy="187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5900" y="5295900"/>
            <a:ext cx="5638800" cy="187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00592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6619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745763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32459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797886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633382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9869477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90068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7200" y="1511300"/>
            <a:ext cx="2857500" cy="5664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1511300"/>
            <a:ext cx="8420100" cy="5664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87326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72971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89815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0959928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5295900"/>
            <a:ext cx="2559050" cy="247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5295900"/>
            <a:ext cx="2559050" cy="247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2531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98945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6408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57777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266717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1956027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9557947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7486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27575" y="1981200"/>
            <a:ext cx="1317625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1981200"/>
            <a:ext cx="3800475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72437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64517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07894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3157059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222902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2768600"/>
            <a:ext cx="563880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5900" y="2768600"/>
            <a:ext cx="563880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21066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92061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37417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215509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6045170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9652628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79641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7200" y="254000"/>
            <a:ext cx="2857500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254000"/>
            <a:ext cx="8420100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65247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39243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29306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5842230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4124450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4200" y="2768600"/>
            <a:ext cx="255905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45650" y="2768600"/>
            <a:ext cx="255905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35349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13886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02235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509220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2306045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5737917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59552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7200" y="254000"/>
            <a:ext cx="2857500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254000"/>
            <a:ext cx="8420100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16409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44052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5894548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85268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8739119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1244600"/>
            <a:ext cx="5638800" cy="723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5900" y="1244600"/>
            <a:ext cx="5638800" cy="723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06339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66485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76365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204953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2104722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6482453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05462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94731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_rels/slideMaster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3.jpeg"/><Relationship Id="rId10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2.jpeg"/><Relationship Id="rId10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3.xml"/></Relationships>
</file>

<file path=ppt/slideMasters/_rels/slideMaster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3.jpeg"/><Relationship Id="rId10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4.xml"/></Relationships>
</file>

<file path=ppt/slideMasters/_rels/slideMaster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2.jpeg"/><Relationship Id="rId10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5.xml"/></Relationships>
</file>

<file path=ppt/slideMasters/_rels/slideMaster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3.jpeg"/><Relationship Id="rId10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10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9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10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10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10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jpeg"/><Relationship Id="rId10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.jpeg"/><Relationship Id="rId10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jpeg"/><Relationship Id="rId10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800100" y="1511300"/>
            <a:ext cx="1143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800100" y="5308600"/>
            <a:ext cx="11430000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algn="ctr" rtl="0" fontAlgn="base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algn="ctr" rtl="0" fontAlgn="base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algn="ctr" rtl="0" fontAlgn="base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algn="ctr" rtl="0" fontAlgn="base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747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4064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7239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0414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3589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16764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1336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25908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0480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35052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74700" y="36703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4064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7239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0414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3589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16764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1336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25908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0480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35052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4064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7239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0414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3589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16764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1336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25908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0480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35052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800100" y="1511300"/>
            <a:ext cx="1143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800100" y="5308600"/>
            <a:ext cx="11430000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algn="ctr" rtl="0" fontAlgn="base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algn="ctr" rtl="0" fontAlgn="base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algn="ctr" rtl="0" fontAlgn="base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algn="ctr" rtl="0" fontAlgn="base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747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74700" y="2768600"/>
            <a:ext cx="11430000" cy="572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4064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6858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0033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3208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16383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0955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25527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0099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34671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747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74700" y="2768600"/>
            <a:ext cx="5270500" cy="572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4064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6858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0033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3208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16383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0955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25527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0099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34671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74700" y="7188200"/>
            <a:ext cx="11430000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74700" y="8432800"/>
            <a:ext cx="114300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457200"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914400"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1371600"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1828800"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747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74700" y="2768600"/>
            <a:ext cx="5270500" cy="572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4064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6858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0033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3208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16383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0955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25527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0099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34671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74700" y="1511300"/>
            <a:ext cx="1143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512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74700" y="5295900"/>
            <a:ext cx="11430000" cy="1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5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algn="ctr" rtl="0" fontAlgn="base">
        <a:spcBef>
          <a:spcPct val="0"/>
        </a:spcBef>
        <a:spcAft>
          <a:spcPct val="0"/>
        </a:spcAft>
        <a:defRPr sz="5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algn="ctr" rtl="0" fontAlgn="base">
        <a:spcBef>
          <a:spcPct val="0"/>
        </a:spcBef>
        <a:spcAft>
          <a:spcPct val="0"/>
        </a:spcAft>
        <a:defRPr sz="5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algn="ctr" rtl="0" fontAlgn="base">
        <a:spcBef>
          <a:spcPct val="0"/>
        </a:spcBef>
        <a:spcAft>
          <a:spcPct val="0"/>
        </a:spcAft>
        <a:defRPr sz="5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algn="ctr" rtl="0" fontAlgn="base">
        <a:spcBef>
          <a:spcPct val="0"/>
        </a:spcBef>
        <a:spcAft>
          <a:spcPct val="0"/>
        </a:spcAft>
        <a:defRPr sz="5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74700" y="1981200"/>
            <a:ext cx="5270500" cy="33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614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74700" y="5295900"/>
            <a:ext cx="52705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457200"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914400"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1371600"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1828800"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747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74700" y="2768600"/>
            <a:ext cx="11430000" cy="572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4064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6858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0033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3208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16383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0955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25527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0099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34671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747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934200" y="2768600"/>
            <a:ext cx="5270500" cy="572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4064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6858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0033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3208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16383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0955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25527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0099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34671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774700" y="1244600"/>
            <a:ext cx="11430000" cy="723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406400" indent="-406400" algn="l" rtl="0" fontAlgn="base">
        <a:spcBef>
          <a:spcPts val="43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685800" indent="-406400" algn="l" rtl="0" fontAlgn="base">
        <a:spcBef>
          <a:spcPts val="43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003300" indent="-406400" algn="l" rtl="0" fontAlgn="base">
        <a:spcBef>
          <a:spcPts val="43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320800" indent="-406400" algn="l" rtl="0" fontAlgn="base">
        <a:spcBef>
          <a:spcPts val="43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1638300" indent="-406400" algn="l" rtl="0" fontAlgn="base">
        <a:spcBef>
          <a:spcPts val="43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095500" indent="-406400" algn="l" rtl="0" fontAlgn="base">
        <a:spcBef>
          <a:spcPts val="43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2552700" indent="-406400" algn="l" rtl="0" fontAlgn="base">
        <a:spcBef>
          <a:spcPts val="43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009900" indent="-406400" algn="l" rtl="0" fontAlgn="base">
        <a:spcBef>
          <a:spcPts val="43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3467100" indent="-406400" algn="l" rtl="0" fontAlgn="base">
        <a:spcBef>
          <a:spcPts val="43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>
            <p:ph type="title"/>
          </p:nvPr>
        </p:nvSpPr>
        <p:spPr>
          <a:xfrm>
            <a:off x="800100" y="1511300"/>
            <a:ext cx="11430000" cy="4610100"/>
          </a:xfrm>
          <a:ln/>
        </p:spPr>
        <p:txBody>
          <a:bodyPr/>
          <a:lstStyle/>
          <a:p>
            <a:pPr algn="r"/>
            <a:r>
              <a:rPr lang="en-US" sz="9600" dirty="0" smtClean="0">
                <a:cs typeface="Times" charset="0"/>
              </a:rPr>
              <a:t>ÜST EKSTREMİTE EKLEMLERİ</a:t>
            </a:r>
            <a:endParaRPr lang="en-US" sz="9600" dirty="0"/>
          </a:p>
        </p:txBody>
      </p:sp>
      <p:sp>
        <p:nvSpPr>
          <p:cNvPr id="15362" name="Rectangle 2"/>
          <p:cNvSpPr>
            <a:spLocks noChangeArrowheads="1"/>
          </p:cNvSpPr>
          <p:nvPr>
            <p:ph type="body" idx="1"/>
          </p:nvPr>
        </p:nvSpPr>
        <p:spPr>
          <a:xfrm>
            <a:off x="800100" y="5334000"/>
            <a:ext cx="11430000" cy="3111500"/>
          </a:xfrm>
          <a:ln/>
        </p:spPr>
        <p:txBody>
          <a:bodyPr anchor="b"/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Dr.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Selçuk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Tunalı</a:t>
            </a:r>
          </a:p>
          <a:p>
            <a:pPr algn="r"/>
            <a:r>
              <a:rPr lang="en-US" sz="3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TOBB ETÜ Tıp </a:t>
            </a:r>
            <a:r>
              <a:rPr lang="en-US" sz="3800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Fakültesi</a:t>
            </a:r>
            <a:r>
              <a:rPr lang="en-US" sz="3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9 </a:t>
            </a:r>
            <a:r>
              <a:rPr lang="en-US" sz="3800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Eylül</a:t>
            </a:r>
            <a:r>
              <a:rPr lang="en-US" sz="3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2014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955800"/>
            <a:ext cx="12344400" cy="58166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6326188" y="9150350"/>
            <a:ext cx="3381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9D6BE16A-C0FC-4A4D-A676-E9D12403CE1C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10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24579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631825"/>
            <a:ext cx="11049000" cy="84836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6351588" y="9150350"/>
            <a:ext cx="2873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7429E004-6E96-D749-8E24-310C6B596F00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11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25603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Art. Acromioclavicularis – 2</a:t>
            </a:r>
          </a:p>
        </p:txBody>
      </p:sp>
      <p:sp>
        <p:nvSpPr>
          <p:cNvPr id="26626" name="Rectangle 2"/>
          <p:cNvSpPr>
            <a:spLocks noChangeArrowheads="1"/>
          </p:cNvSpPr>
          <p:nvPr>
            <p:ph type="body" idx="1"/>
          </p:nvPr>
        </p:nvSpPr>
        <p:spPr>
          <a:xfrm>
            <a:off x="774700" y="2768600"/>
            <a:ext cx="5270500" cy="6616700"/>
          </a:xfrm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/>
              <a:t>Capsula articularis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Lig. acromioclavicularis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Lig. coracoclaviculare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Lig. conoideum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Lig. trapezoideum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Scapula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ya rotasyon ve kayma hareketi</a:t>
            </a:r>
          </a:p>
        </p:txBody>
      </p:sp>
      <p:pic>
        <p:nvPicPr>
          <p:cNvPr id="2662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2479675"/>
            <a:ext cx="6350000" cy="66294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384925" y="9145588"/>
            <a:ext cx="3143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41BF8C4C-D06B-5141-B2F0-12640996C267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12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26629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Art. Humeri – 1</a:t>
            </a:r>
          </a:p>
        </p:txBody>
      </p:sp>
      <p:sp>
        <p:nvSpPr>
          <p:cNvPr id="27650" name="Rectangle 2"/>
          <p:cNvSpPr>
            <a:spLocks noChangeArrowheads="1"/>
          </p:cNvSpPr>
          <p:nvPr>
            <p:ph type="body" idx="1"/>
          </p:nvPr>
        </p:nvSpPr>
        <p:spPr>
          <a:xfrm>
            <a:off x="774700" y="2768600"/>
            <a:ext cx="5270500" cy="6299200"/>
          </a:xfrm>
          <a:ln/>
        </p:spPr>
        <p:txBody>
          <a:bodyPr/>
          <a:lstStyle/>
          <a:p>
            <a:pPr>
              <a:lnSpc>
                <a:spcPct val="80000"/>
              </a:lnSpc>
              <a:buFontTx/>
              <a:buBlip>
                <a:blip r:embed="rId2"/>
              </a:buBlip>
            </a:pPr>
            <a:r>
              <a:rPr lang="en-US" i="1"/>
              <a:t>Art. glenohumeralis</a:t>
            </a:r>
          </a:p>
          <a:p>
            <a:pPr>
              <a:lnSpc>
                <a:spcPct val="80000"/>
              </a:lnSpc>
              <a:buFontTx/>
              <a:buBlip>
                <a:blip r:embed="rId2"/>
              </a:buBlip>
            </a:pPr>
            <a:r>
              <a:rPr lang="en-US"/>
              <a:t>Art. spheroidea</a:t>
            </a:r>
          </a:p>
          <a:p>
            <a:pPr>
              <a:lnSpc>
                <a:spcPct val="80000"/>
              </a:lnSpc>
              <a:buFontTx/>
              <a:buBlip>
                <a:blip r:embed="rId2"/>
              </a:buBlip>
            </a:pPr>
            <a:r>
              <a:rPr lang="en-US"/>
              <a:t>Caput humeri</a:t>
            </a:r>
          </a:p>
          <a:p>
            <a:pPr>
              <a:lnSpc>
                <a:spcPct val="80000"/>
              </a:lnSpc>
              <a:buFontTx/>
              <a:buBlip>
                <a:blip r:embed="rId2"/>
              </a:buBlip>
            </a:pPr>
            <a:r>
              <a:rPr lang="en-US"/>
              <a:t>Cavitas glenoidalis</a:t>
            </a:r>
          </a:p>
          <a:p>
            <a:pPr>
              <a:lnSpc>
                <a:spcPct val="80000"/>
              </a:lnSpc>
              <a:buFontTx/>
              <a:buBlip>
                <a:blip r:embed="rId2"/>
              </a:buBlip>
            </a:pPr>
            <a:r>
              <a:rPr lang="en-US"/>
              <a:t>Labrum glenoidale</a:t>
            </a:r>
          </a:p>
          <a:p>
            <a:pPr>
              <a:lnSpc>
                <a:spcPct val="80000"/>
              </a:lnSpc>
              <a:buFontTx/>
              <a:buBlip>
                <a:blip r:embed="rId2"/>
              </a:buBlip>
            </a:pPr>
            <a:r>
              <a:rPr lang="en-US"/>
              <a:t>Eklem yüzleri hyalin kıkırdak</a:t>
            </a:r>
          </a:p>
        </p:txBody>
      </p:sp>
      <p:pic>
        <p:nvPicPr>
          <p:cNvPr id="2765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38" y="2081213"/>
            <a:ext cx="5600700" cy="70612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402388" y="9145588"/>
            <a:ext cx="2921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19965E12-ADC7-E84E-8F23-ADA2B1D589ED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13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27653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1079500"/>
            <a:ext cx="6019800" cy="75819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334125" y="9150350"/>
            <a:ext cx="3222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B183815E-43BC-F042-BC87-DF8A24D5CB78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14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28675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  <p:pic>
        <p:nvPicPr>
          <p:cNvPr id="2867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0" y="1095375"/>
            <a:ext cx="6197600" cy="75692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Art. Humeri – 2</a:t>
            </a:r>
          </a:p>
        </p:txBody>
      </p:sp>
      <p:sp>
        <p:nvSpPr>
          <p:cNvPr id="29698" name="Rectangle 2"/>
          <p:cNvSpPr>
            <a:spLocks noChangeArrowheads="1"/>
          </p:cNvSpPr>
          <p:nvPr>
            <p:ph type="body" idx="1"/>
          </p:nvPr>
        </p:nvSpPr>
        <p:spPr>
          <a:xfrm>
            <a:off x="774700" y="2451100"/>
            <a:ext cx="5270500" cy="6832600"/>
          </a:xfrm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/>
              <a:t>Capsula articularis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Cavitas glenoidalis kenarı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Collum anatomicum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İçinden m. biceps brachii caput longum geçer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Bursa subscapularis ile eklem boşluğunu bağlayan açıklık</a:t>
            </a:r>
          </a:p>
        </p:txBody>
      </p:sp>
      <p:pic>
        <p:nvPicPr>
          <p:cNvPr id="2969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2173288"/>
            <a:ext cx="6489700" cy="68707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6410325" y="9145588"/>
            <a:ext cx="2984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93E522DB-DE8A-984B-80BD-3CE4E362F5B9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15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29701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417638"/>
            <a:ext cx="12090400" cy="69342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334125" y="9150350"/>
            <a:ext cx="3222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985AA97D-98F0-D441-8DB2-98A07D463D76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16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30723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308100"/>
            <a:ext cx="12192000" cy="71501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6343650" y="9150350"/>
            <a:ext cx="3032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C9CECEC7-C86A-4F46-BD37-F0D83093DAD5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17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31747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Art. Humeri – 3</a:t>
            </a:r>
          </a:p>
        </p:txBody>
      </p:sp>
      <p:sp>
        <p:nvSpPr>
          <p:cNvPr id="32770" name="Rectangle 2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/>
              <a:t>Ligg. glenohumeralia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Eklem kapsülünün kalınlaşmasıyla oluşan 3 fibröz bant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Lig. coracohumerale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Lig. transversum humeri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Lig. coracoacromiale</a:t>
            </a:r>
          </a:p>
        </p:txBody>
      </p:sp>
      <p:pic>
        <p:nvPicPr>
          <p:cNvPr id="3277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2209800"/>
            <a:ext cx="6553200" cy="68580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6403975" y="9145588"/>
            <a:ext cx="3048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A33DAB13-9840-AE44-A867-14A424B51B4F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18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32773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635000"/>
            <a:ext cx="11442700" cy="84709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6334125" y="9150350"/>
            <a:ext cx="3222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C324D5CD-AAD5-2B46-BA48-6C6944D4B285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19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33795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2108200"/>
            <a:ext cx="5473700" cy="69977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 err="1">
                <a:cs typeface="Times" charset="0"/>
              </a:rPr>
              <a:t>Omuz</a:t>
            </a:r>
            <a:r>
              <a:rPr lang="en-US" dirty="0">
                <a:cs typeface="Times" charset="0"/>
              </a:rPr>
              <a:t> </a:t>
            </a:r>
            <a:r>
              <a:rPr lang="en-US" dirty="0" err="1">
                <a:cs typeface="Times" charset="0"/>
              </a:rPr>
              <a:t>Kavşağı</a:t>
            </a:r>
            <a:endParaRPr lang="en-US" dirty="0"/>
          </a:p>
        </p:txBody>
      </p:sp>
      <p:sp>
        <p:nvSpPr>
          <p:cNvPr id="16387" name="Rectangle 3"/>
          <p:cNvSpPr>
            <a:spLocks noChangeArrowheads="1"/>
          </p:cNvSpPr>
          <p:nvPr>
            <p:ph type="body" idx="1"/>
          </p:nvPr>
        </p:nvSpPr>
        <p:spPr>
          <a:xfrm>
            <a:off x="1231900" y="2273300"/>
            <a:ext cx="5270500" cy="6807200"/>
          </a:xfrm>
          <a:ln/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/>
              <a:t>Cinguli pectoralis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Articulatio (art.) sternoclavicularis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Art. acromioclavicularis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Art. (humeri) glenohumeralis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Birlikte hareket ederler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438900" y="9145588"/>
            <a:ext cx="2174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EBD24FF6-4D03-2D49-AA79-2F7E35CC3439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2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16389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673100"/>
            <a:ext cx="12192000" cy="84074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6318250" y="9150350"/>
            <a:ext cx="3540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E20B92A9-7559-4742-A535-3C7173488E31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20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34819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Art. Humeri – 4</a:t>
            </a:r>
          </a:p>
        </p:txBody>
      </p:sp>
      <p:sp>
        <p:nvSpPr>
          <p:cNvPr id="35842" name="Rectangle 2"/>
          <p:cNvSpPr>
            <a:spLocks noChangeArrowheads="1"/>
          </p:cNvSpPr>
          <p:nvPr>
            <p:ph type="body" idx="1"/>
          </p:nvPr>
        </p:nvSpPr>
        <p:spPr>
          <a:xfrm>
            <a:off x="774700" y="2222500"/>
            <a:ext cx="5905500" cy="6921500"/>
          </a:xfrm>
          <a:ln/>
        </p:spPr>
        <p:txBody>
          <a:bodyPr/>
          <a:lstStyle/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/>
              <a:t>Bursae</a:t>
            </a:r>
          </a:p>
          <a:p>
            <a:pPr marL="723900" lvl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/>
              <a:t>Subacromialis</a:t>
            </a:r>
          </a:p>
          <a:p>
            <a:pPr marL="723900" lvl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/>
              <a:t>Subdeltoidea</a:t>
            </a:r>
            <a:endParaRPr lang="en-US" i="1"/>
          </a:p>
          <a:p>
            <a:pPr marL="723900" lvl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/>
              <a:t>Subscapularis (bursa subtendinea m. subscap.)</a:t>
            </a:r>
            <a:endParaRPr lang="en-US" i="1"/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/>
              <a:t>Fleksiyon – ekstansiyon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/>
              <a:t>Abduksiyon – adduksiyon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/>
              <a:t>İç &amp; dış rotasyon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/>
              <a:t>Sirkumdiksiyon</a:t>
            </a:r>
          </a:p>
        </p:txBody>
      </p:sp>
      <p:pic>
        <p:nvPicPr>
          <p:cNvPr id="3584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2286000"/>
            <a:ext cx="5473700" cy="66548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6392863" y="9145588"/>
            <a:ext cx="3143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D8FE9F77-D03C-464D-B9AB-1A311B8A82B8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21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35845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317500"/>
            <a:ext cx="10033000" cy="88646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6335713" y="9150350"/>
            <a:ext cx="3190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3CF86294-71F3-424B-B7D9-FA67D48EB1DD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22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36867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609600"/>
            <a:ext cx="8026400" cy="85217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6340475" y="9150350"/>
            <a:ext cx="3095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5B705772-D6DB-1548-8E6D-1717BF74E863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23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37891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2044700"/>
            <a:ext cx="11988800" cy="56515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6326188" y="9150350"/>
            <a:ext cx="3381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566989F7-ABF3-8942-8382-A072CD72E73F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24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38915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2260600"/>
            <a:ext cx="12115800" cy="52451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6340475" y="9150350"/>
            <a:ext cx="3095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E0D1638C-6925-4141-8521-B1EA829C83B5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25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39939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952500"/>
            <a:ext cx="7251700" cy="78486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6326188" y="9150350"/>
            <a:ext cx="3381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A20F49C0-B548-574D-B67A-0883B1CC7243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26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40963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  <p:pic>
        <p:nvPicPr>
          <p:cNvPr id="4096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958850"/>
            <a:ext cx="4864100" cy="78105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1282700"/>
            <a:ext cx="11671300" cy="71882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6335713" y="9150350"/>
            <a:ext cx="3190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7383695D-0134-7542-A598-EE0581AFB174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27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41987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711200"/>
            <a:ext cx="11506200" cy="83439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6332538" y="9150350"/>
            <a:ext cx="3254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F3222B74-DCA9-F449-BB5D-B0C39D058B40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28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43011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8" y="600075"/>
            <a:ext cx="10350500" cy="85471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6326188" y="9150350"/>
            <a:ext cx="3381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814D0AA8-FDCA-B84E-869C-95C626CBB903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29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44035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8" y="3340100"/>
            <a:ext cx="6121400" cy="45339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Art. Sternoclavicularis – 1</a:t>
            </a:r>
          </a:p>
        </p:txBody>
      </p:sp>
      <p:sp>
        <p:nvSpPr>
          <p:cNvPr id="17411" name="Rectangle 3"/>
          <p:cNvSpPr>
            <a:spLocks noChangeArrowheads="1"/>
          </p:cNvSpPr>
          <p:nvPr>
            <p:ph type="body" idx="1"/>
          </p:nvPr>
        </p:nvSpPr>
        <p:spPr>
          <a:xfrm>
            <a:off x="774700" y="2768600"/>
            <a:ext cx="5270500" cy="6375400"/>
          </a:xfrm>
          <a:ln/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/>
              <a:t>Üst ekstremite ile aksiyal iskelet arasındaki tek eklem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Facies articularis sternalis (clavicula)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Manubrium sterni &amp; 1. kıkırdak kosta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Eklem yüzlerinde fibröz kıkırdak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6457950" y="9145588"/>
            <a:ext cx="1936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80FBE77E-C841-624C-B0C2-5B5FE4EEB133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3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17413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Art. Cubiti – 1</a:t>
            </a:r>
          </a:p>
        </p:txBody>
      </p:sp>
      <p:sp>
        <p:nvSpPr>
          <p:cNvPr id="45058" name="Rectangle 2"/>
          <p:cNvSpPr>
            <a:spLocks noChangeArrowheads="1"/>
          </p:cNvSpPr>
          <p:nvPr>
            <p:ph type="body" idx="1"/>
          </p:nvPr>
        </p:nvSpPr>
        <p:spPr>
          <a:xfrm>
            <a:off x="774700" y="2743200"/>
            <a:ext cx="5270500" cy="5727700"/>
          </a:xfrm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/>
              <a:t>Dirsek eklemi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Art. humero-ulnaris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Art. humero-radialis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Art. radio-ulnaris proximalis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Capsula articularis</a:t>
            </a:r>
          </a:p>
        </p:txBody>
      </p:sp>
      <p:pic>
        <p:nvPicPr>
          <p:cNvPr id="4505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2090738"/>
            <a:ext cx="6007100" cy="70358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6389688" y="9145588"/>
            <a:ext cx="31273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EF1005F1-5A84-2E44-99F5-D4AE3D386298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30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45061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Art. Cubiti – 2</a:t>
            </a:r>
          </a:p>
        </p:txBody>
      </p:sp>
      <p:sp>
        <p:nvSpPr>
          <p:cNvPr id="46082" name="Rectangle 2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/>
              <a:t>Art. humero-ulnaris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Trochlea humeri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Incisura trochlearis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Ginglymus (art. trochlearis)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Fleksiyon – ekstansiyon</a:t>
            </a:r>
          </a:p>
        </p:txBody>
      </p:sp>
      <p:pic>
        <p:nvPicPr>
          <p:cNvPr id="4608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2116138"/>
            <a:ext cx="6007100" cy="70358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6405563" y="9145588"/>
            <a:ext cx="2921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210FE65D-216A-4B46-9DE4-37AD2CDA2805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31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46085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8" y="584200"/>
            <a:ext cx="7543800" cy="85852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6340475" y="9150350"/>
            <a:ext cx="3095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3C7FC683-E537-5D48-9C07-338C52F61C09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32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47107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Art. Cubiti – 3</a:t>
            </a:r>
          </a:p>
        </p:txBody>
      </p:sp>
      <p:sp>
        <p:nvSpPr>
          <p:cNvPr id="48130" name="Rectangle 2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/>
              <a:t>Art. humero-radialis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Capitulum humeri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Fovea articularis (radius)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Art. spheroidea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Fleksiyon – ekstansiyon</a:t>
            </a:r>
          </a:p>
        </p:txBody>
      </p:sp>
      <p:pic>
        <p:nvPicPr>
          <p:cNvPr id="4813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2090738"/>
            <a:ext cx="6007100" cy="70358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6399213" y="9145588"/>
            <a:ext cx="30003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5782EA0D-0C91-004A-A983-5B22D0579699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33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48133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Art. Cubiti – 4</a:t>
            </a:r>
          </a:p>
        </p:txBody>
      </p:sp>
      <p:sp>
        <p:nvSpPr>
          <p:cNvPr id="49154" name="Rectangle 2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/>
              <a:t>Art. radio-ulnaris prox.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Incisura radialis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Circumferentia articularis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Art. trochoidea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Pronasyon – supinasyon</a:t>
            </a:r>
          </a:p>
        </p:txBody>
      </p:sp>
      <p:pic>
        <p:nvPicPr>
          <p:cNvPr id="4915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2116138"/>
            <a:ext cx="6007100" cy="70358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6375400" y="9145588"/>
            <a:ext cx="3365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E882BD89-B9B2-8C4B-A49E-DBD44D7B6789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34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49157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800100"/>
            <a:ext cx="11125200" cy="81407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6345238" y="9150350"/>
            <a:ext cx="3000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C8A8AB26-20E6-F44C-9A8E-ABA600DFEB37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35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50179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Art. Cubiti – 5</a:t>
            </a:r>
          </a:p>
        </p:txBody>
      </p:sp>
      <p:sp>
        <p:nvSpPr>
          <p:cNvPr id="51202" name="Rectangle 2"/>
          <p:cNvSpPr>
            <a:spLocks noChangeArrowheads="1"/>
          </p:cNvSpPr>
          <p:nvPr>
            <p:ph type="body" idx="1"/>
          </p:nvPr>
        </p:nvSpPr>
        <p:spPr>
          <a:xfrm>
            <a:off x="774700" y="2768600"/>
            <a:ext cx="5270500" cy="6019800"/>
          </a:xfrm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/>
              <a:t>Capsula articularis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Lig. collaterale ulnare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Lig. collaterale radiale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Lig. anulare radii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Lig. quadratum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Chorda obliqua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Membrana interossea</a:t>
            </a:r>
          </a:p>
        </p:txBody>
      </p:sp>
      <p:pic>
        <p:nvPicPr>
          <p:cNvPr id="5120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2222500"/>
            <a:ext cx="5499100" cy="68072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6383338" y="9145588"/>
            <a:ext cx="3238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0C717502-01C4-F746-8985-99BF442F9A97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36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51205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574800"/>
            <a:ext cx="5321300" cy="65913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5" y="1568450"/>
            <a:ext cx="6870700" cy="65913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6340475" y="9150350"/>
            <a:ext cx="3095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F961BEC1-09A0-4941-9623-58FDF27DE402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37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52228" name="Rectangle 4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1066800"/>
            <a:ext cx="12014200" cy="75946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6337300" y="9150350"/>
            <a:ext cx="3159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E18BC0C6-28FB-7342-812F-9034D7233330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38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53251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596900"/>
            <a:ext cx="11226800" cy="85598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330950" y="9150350"/>
            <a:ext cx="3286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85540D73-0EDE-134F-917E-6191E9665DD1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39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54275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647700"/>
            <a:ext cx="11684000" cy="84455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380163" y="9150350"/>
            <a:ext cx="2301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AD1641F9-338D-BA47-BA61-ADB835DFFC6B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4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18435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88" y="635000"/>
            <a:ext cx="7289800" cy="84836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6311900" y="9150350"/>
            <a:ext cx="3667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28B5AEAA-853E-3542-88DD-173367CF8F75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40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55299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71500"/>
            <a:ext cx="9321800" cy="86106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6337300" y="9150350"/>
            <a:ext cx="3159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19D3D700-EBE7-904F-B068-5254B91E0923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41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56323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8" y="1895475"/>
            <a:ext cx="5740400" cy="71755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Rectangle 2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Art. Cubiti – 6</a:t>
            </a:r>
          </a:p>
        </p:txBody>
      </p:sp>
      <p:sp>
        <p:nvSpPr>
          <p:cNvPr id="57347" name="Rectangle 3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/>
              <a:t>Bursa olecrani</a:t>
            </a:r>
          </a:p>
          <a:p>
            <a:pPr marL="723900" lvl="1">
              <a:buFontTx/>
              <a:buBlip>
                <a:blip r:embed="rId3"/>
              </a:buBlip>
            </a:pPr>
            <a:r>
              <a:rPr lang="en-US"/>
              <a:t>Subcutanea</a:t>
            </a:r>
          </a:p>
          <a:p>
            <a:pPr marL="723900" lvl="1">
              <a:buFontTx/>
              <a:buBlip>
                <a:blip r:embed="rId3"/>
              </a:buBlip>
            </a:pPr>
            <a:r>
              <a:rPr lang="en-US"/>
              <a:t>Intratendinea</a:t>
            </a:r>
          </a:p>
          <a:p>
            <a:pPr marL="723900" lvl="1">
              <a:buFontTx/>
              <a:buBlip>
                <a:blip r:embed="rId3"/>
              </a:buBlip>
            </a:pPr>
            <a:r>
              <a:rPr lang="en-US"/>
              <a:t>Subtendinea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Bursa bicipitoradialis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6365875" y="9145588"/>
            <a:ext cx="3587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61D89291-55D4-0F4E-8314-3BCEF65DACED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42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57349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3" y="571500"/>
            <a:ext cx="7162800" cy="86106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334125" y="9150350"/>
            <a:ext cx="3222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9441FBCC-76FE-F84F-B534-A11FAEA627BF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43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58371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1614488"/>
            <a:ext cx="12230100" cy="65278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6318250" y="9150350"/>
            <a:ext cx="3540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36DD0BF5-E671-C243-ACDC-678E0A129766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44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59395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Art. Radio-Ulnaris Distalis</a:t>
            </a:r>
          </a:p>
        </p:txBody>
      </p:sp>
      <p:sp>
        <p:nvSpPr>
          <p:cNvPr id="60418" name="Rectangle 2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/>
              <a:t>Art. trochoidea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Incisura ulnaris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Caput ulnae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Discus articularis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Capsula articularis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Pronasyon – supinasyon</a:t>
            </a:r>
          </a:p>
        </p:txBody>
      </p:sp>
      <p:pic>
        <p:nvPicPr>
          <p:cNvPr id="6041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2309813"/>
            <a:ext cx="2946400" cy="66294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6373813" y="9145588"/>
            <a:ext cx="3397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F8DFA079-4A2A-3842-BEF5-8DDB3BF80D1B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45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60421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603250"/>
            <a:ext cx="3733800" cy="85217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6319838" y="9150350"/>
            <a:ext cx="3508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8245DAF9-9A1A-5342-94F1-38E58A1CE982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46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61443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708150"/>
            <a:ext cx="12103100" cy="63500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6329363" y="9150350"/>
            <a:ext cx="3317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BC65B91B-5438-264F-B772-B25B48CC6E00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47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62467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765175"/>
            <a:ext cx="10528300" cy="82169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6324600" y="9150350"/>
            <a:ext cx="3413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DC22885C-07DE-CA43-96B5-DDCBC8CA40B6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48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63491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Art. Radiocarpalis – 1</a:t>
            </a:r>
          </a:p>
        </p:txBody>
      </p:sp>
      <p:sp>
        <p:nvSpPr>
          <p:cNvPr id="64514" name="Rectangle 2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/>
              <a:t>Art. ellipsoidea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Facies articularis carpalis (radius)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Discus articularis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Proksimal sıra karpal kemikler (os pisiforme hariç)</a:t>
            </a:r>
          </a:p>
        </p:txBody>
      </p:sp>
      <p:pic>
        <p:nvPicPr>
          <p:cNvPr id="6451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2055813"/>
            <a:ext cx="4673600" cy="71120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6335713" y="9145588"/>
            <a:ext cx="360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6829CA37-2ED8-364D-B3AD-07AECFF3A861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49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64517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Art. Sternoclavicularis – 2</a:t>
            </a:r>
          </a:p>
        </p:txBody>
      </p:sp>
      <p:sp>
        <p:nvSpPr>
          <p:cNvPr id="19458" name="Rectangle 2"/>
          <p:cNvSpPr>
            <a:spLocks noChangeArrowheads="1"/>
          </p:cNvSpPr>
          <p:nvPr>
            <p:ph type="body" idx="1"/>
          </p:nvPr>
        </p:nvSpPr>
        <p:spPr>
          <a:xfrm>
            <a:off x="774700" y="2768600"/>
            <a:ext cx="5270500" cy="6642100"/>
          </a:xfrm>
          <a:ln/>
        </p:spPr>
        <p:txBody>
          <a:bodyPr/>
          <a:lstStyle/>
          <a:p>
            <a:pPr>
              <a:lnSpc>
                <a:spcPct val="80000"/>
              </a:lnSpc>
              <a:buFontTx/>
              <a:buBlip>
                <a:blip r:embed="rId2"/>
              </a:buBlip>
            </a:pPr>
            <a:r>
              <a:rPr lang="en-US"/>
              <a:t>Art. sellaris</a:t>
            </a:r>
          </a:p>
          <a:p>
            <a:pPr>
              <a:lnSpc>
                <a:spcPct val="80000"/>
              </a:lnSpc>
              <a:buFontTx/>
              <a:buBlip>
                <a:blip r:embed="rId2"/>
              </a:buBlip>
            </a:pPr>
            <a:r>
              <a:rPr lang="en-US"/>
              <a:t>Discus articularis</a:t>
            </a:r>
          </a:p>
          <a:p>
            <a:pPr>
              <a:lnSpc>
                <a:spcPct val="80000"/>
              </a:lnSpc>
              <a:buFontTx/>
              <a:buBlip>
                <a:blip r:embed="rId2"/>
              </a:buBlip>
            </a:pPr>
            <a:r>
              <a:rPr lang="en-US"/>
              <a:t>Capsula articularis</a:t>
            </a:r>
          </a:p>
          <a:p>
            <a:pPr>
              <a:lnSpc>
                <a:spcPct val="80000"/>
              </a:lnSpc>
              <a:buFontTx/>
              <a:buBlip>
                <a:blip r:embed="rId2"/>
              </a:buBlip>
            </a:pPr>
            <a:r>
              <a:rPr lang="en-US"/>
              <a:t>Ligamentum (lig.) sternoclavicularis anterius</a:t>
            </a:r>
          </a:p>
          <a:p>
            <a:pPr>
              <a:lnSpc>
                <a:spcPct val="80000"/>
              </a:lnSpc>
              <a:buFontTx/>
              <a:buBlip>
                <a:blip r:embed="rId2"/>
              </a:buBlip>
            </a:pPr>
            <a:r>
              <a:rPr lang="en-US"/>
              <a:t>Lig. sternoclavicularis posterius</a:t>
            </a:r>
          </a:p>
          <a:p>
            <a:pPr>
              <a:lnSpc>
                <a:spcPct val="80000"/>
              </a:lnSpc>
              <a:buFontTx/>
              <a:buBlip>
                <a:blip r:embed="rId2"/>
              </a:buBlip>
            </a:pPr>
            <a:r>
              <a:rPr lang="en-US"/>
              <a:t>Lig. costoclaviculare</a:t>
            </a:r>
          </a:p>
          <a:p>
            <a:pPr>
              <a:lnSpc>
                <a:spcPct val="80000"/>
              </a:lnSpc>
              <a:buFontTx/>
              <a:buBlip>
                <a:blip r:embed="rId2"/>
              </a:buBlip>
            </a:pPr>
            <a:r>
              <a:rPr lang="en-US"/>
              <a:t>Lig. interclaviculare</a:t>
            </a:r>
          </a:p>
        </p:txBody>
      </p:sp>
      <p:pic>
        <p:nvPicPr>
          <p:cNvPr id="1945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8" y="3340100"/>
            <a:ext cx="6121400" cy="45339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453188" y="9145588"/>
            <a:ext cx="19843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57FD7C59-5EC0-D046-B11E-3F64D1CADC56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5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19461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615950"/>
            <a:ext cx="5562600" cy="84963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6323013" y="9150350"/>
            <a:ext cx="3444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75BFD727-E2BB-4743-909A-AAB9F44231FA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50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65539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596900"/>
            <a:ext cx="6946900" cy="85598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6348413" y="9150350"/>
            <a:ext cx="2936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4C979524-3241-F447-8F62-2A418F368931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51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66563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3403600"/>
            <a:ext cx="7289800" cy="44450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Rectangle 2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Art. Radiocarpalis – 2</a:t>
            </a:r>
          </a:p>
        </p:txBody>
      </p:sp>
      <p:sp>
        <p:nvSpPr>
          <p:cNvPr id="67587" name="Rectangle 3"/>
          <p:cNvSpPr>
            <a:spLocks noChangeArrowheads="1"/>
          </p:cNvSpPr>
          <p:nvPr>
            <p:ph type="body" idx="1"/>
          </p:nvPr>
        </p:nvSpPr>
        <p:spPr>
          <a:xfrm>
            <a:off x="774700" y="2425700"/>
            <a:ext cx="5270500" cy="6375400"/>
          </a:xfrm>
          <a:ln/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/>
              <a:t>Capsula articularis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Lig. radiocarpale palmare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Lig. radiocarpale dorsale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Lig. ulnocarpale palmare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Lig. ulnocarpale dorsale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Lig. collaterale ulnare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Lig. collaterale radiale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6386513" y="9145588"/>
            <a:ext cx="3270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950C8153-8B79-4145-8E91-23000C46951A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52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67589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257300"/>
            <a:ext cx="12052300" cy="72517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6345238" y="9150350"/>
            <a:ext cx="3000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8C47AC18-C876-D14D-8B03-AF4BCE037D98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53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68611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1146175"/>
            <a:ext cx="11747500" cy="74549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6329363" y="9150350"/>
            <a:ext cx="3317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25AAA756-46A7-E447-ABF5-C34BE07EF008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54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69635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Art. Radiocarpalis – 3</a:t>
            </a:r>
          </a:p>
        </p:txBody>
      </p:sp>
      <p:sp>
        <p:nvSpPr>
          <p:cNvPr id="70658" name="Rectangle 2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/>
              <a:t>Fleksiyon – ekstansiyon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Abduksiyon – adduksiyon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Sirkumdiksiyon</a:t>
            </a:r>
          </a:p>
        </p:txBody>
      </p:sp>
      <p:pic>
        <p:nvPicPr>
          <p:cNvPr id="7065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2132013"/>
            <a:ext cx="5918200" cy="70231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6392863" y="9145588"/>
            <a:ext cx="3095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B54B59AC-B71F-FA4A-BCE8-690DDC013010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55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70661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0" y="3314700"/>
            <a:ext cx="7429500" cy="46228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Rectangle 2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Articulationes Intercarpales</a:t>
            </a:r>
          </a:p>
        </p:txBody>
      </p:sp>
      <p:sp>
        <p:nvSpPr>
          <p:cNvPr id="71683" name="Rectangle 3"/>
          <p:cNvSpPr>
            <a:spLocks noChangeArrowheads="1"/>
          </p:cNvSpPr>
          <p:nvPr>
            <p:ph type="body" idx="1"/>
          </p:nvPr>
        </p:nvSpPr>
        <p:spPr>
          <a:xfrm>
            <a:off x="774700" y="2311400"/>
            <a:ext cx="5270500" cy="6616700"/>
          </a:xfrm>
          <a:ln/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/>
              <a:t>Karpal kemikler arasında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Art. plana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Ligg. intercarpalia palmaria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Ligg. intercarpalia dorsalia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Ligg. intercarpalia interossea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Kayma hareketi</a:t>
            </a: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6378575" y="9145588"/>
            <a:ext cx="32861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881A601F-D70A-A646-8F3D-5B857687C383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56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71685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947738"/>
            <a:ext cx="12407900" cy="78740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6340475" y="9150350"/>
            <a:ext cx="3095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D755C54A-7C8E-AA4D-B79A-58E0B1289565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57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72707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1257300"/>
            <a:ext cx="11988800" cy="72517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6335713" y="9150350"/>
            <a:ext cx="3190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BA89DBC4-8E80-A746-8C59-6D1E0C67E03D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58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73731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1092200"/>
            <a:ext cx="12242800" cy="75946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6330950" y="9150350"/>
            <a:ext cx="3286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994DB1B4-5E9B-1E4F-A227-A857DBAD2749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59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74755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87600"/>
            <a:ext cx="12344400" cy="49784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6378575" y="9150350"/>
            <a:ext cx="2333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C3F1AFC7-A0C8-0A44-833B-3CE13ECAD105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6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20483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25" y="709613"/>
            <a:ext cx="10591800" cy="83312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6310313" y="9150350"/>
            <a:ext cx="3698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B3ADFDB2-73D4-3342-AAA8-50737633F5BF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60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75779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757363"/>
            <a:ext cx="12319000" cy="62484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6334125" y="9150350"/>
            <a:ext cx="3222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A68D98D2-A340-C34C-86BD-2DF06CE0B92F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61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76803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0" y="3314700"/>
            <a:ext cx="7429500" cy="46228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Rectangle 2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Art. Mediocarpalis</a:t>
            </a:r>
          </a:p>
        </p:txBody>
      </p:sp>
      <p:sp>
        <p:nvSpPr>
          <p:cNvPr id="77827" name="Rectangle 3"/>
          <p:cNvSpPr>
            <a:spLocks noChangeArrowheads="1"/>
          </p:cNvSpPr>
          <p:nvPr>
            <p:ph type="body" idx="1"/>
          </p:nvPr>
        </p:nvSpPr>
        <p:spPr>
          <a:xfrm>
            <a:off x="774700" y="2692400"/>
            <a:ext cx="5270500" cy="6375400"/>
          </a:xfrm>
          <a:ln/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/>
              <a:t>Proksimal ve distal sıra karpal kemikler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Medialde elipsoid, lateralde plana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Ligg. intercarpalia palmaria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Ligg. intercarpalia dorsalia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Kayma hareketi</a:t>
            </a: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6380163" y="9145588"/>
            <a:ext cx="3460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FB115AD0-C061-C443-A74D-9D49ECFBCAFC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62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77829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947738"/>
            <a:ext cx="12407900" cy="78740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6330950" y="9150350"/>
            <a:ext cx="3286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CCDB6F55-3C63-B842-8F98-0638F0619572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63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78851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671513"/>
            <a:ext cx="10706100" cy="84074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6316663" y="9150350"/>
            <a:ext cx="3571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6A0279FF-6A6B-074B-828F-BF372B877BF8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64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79875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757363"/>
            <a:ext cx="12319000" cy="62484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6330950" y="9150350"/>
            <a:ext cx="3286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9713031E-3AB7-3744-AC46-4070C1E4CE5F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65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80899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88" y="3263900"/>
            <a:ext cx="7480300" cy="46863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Rectangle 2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Articulationes Carpometacarpales (II-V)</a:t>
            </a:r>
          </a:p>
        </p:txBody>
      </p:sp>
      <p:sp>
        <p:nvSpPr>
          <p:cNvPr id="81923" name="Rectangle 3"/>
          <p:cNvSpPr>
            <a:spLocks noChangeArrowheads="1"/>
          </p:cNvSpPr>
          <p:nvPr>
            <p:ph type="body" idx="1"/>
          </p:nvPr>
        </p:nvSpPr>
        <p:spPr>
          <a:xfrm>
            <a:off x="774700" y="2768600"/>
            <a:ext cx="5270500" cy="6616700"/>
          </a:xfrm>
          <a:ln/>
        </p:spPr>
        <p:txBody>
          <a:bodyPr/>
          <a:lstStyle/>
          <a:p>
            <a:pPr>
              <a:lnSpc>
                <a:spcPct val="90000"/>
              </a:lnSpc>
              <a:buFontTx/>
              <a:buBlip>
                <a:blip r:embed="rId3"/>
              </a:buBlip>
            </a:pPr>
            <a:r>
              <a:rPr lang="en-US"/>
              <a:t>Distal sıra karpal kemikler</a:t>
            </a:r>
          </a:p>
          <a:p>
            <a:pPr>
              <a:lnSpc>
                <a:spcPct val="90000"/>
              </a:lnSpc>
              <a:buFontTx/>
              <a:buBlip>
                <a:blip r:embed="rId3"/>
              </a:buBlip>
            </a:pPr>
            <a:r>
              <a:rPr lang="en-US"/>
              <a:t>II – V metakarpal kemikler</a:t>
            </a:r>
          </a:p>
          <a:p>
            <a:pPr>
              <a:lnSpc>
                <a:spcPct val="90000"/>
              </a:lnSpc>
              <a:buFontTx/>
              <a:buBlip>
                <a:blip r:embed="rId3"/>
              </a:buBlip>
            </a:pPr>
            <a:r>
              <a:rPr lang="en-US"/>
              <a:t>Art. plana</a:t>
            </a:r>
          </a:p>
          <a:p>
            <a:pPr>
              <a:lnSpc>
                <a:spcPct val="90000"/>
              </a:lnSpc>
              <a:buFontTx/>
              <a:buBlip>
                <a:blip r:embed="rId3"/>
              </a:buBlip>
            </a:pPr>
            <a:r>
              <a:rPr lang="en-US"/>
              <a:t>Ligg. carpometacarpalia palmaria</a:t>
            </a:r>
          </a:p>
          <a:p>
            <a:pPr>
              <a:lnSpc>
                <a:spcPct val="90000"/>
              </a:lnSpc>
              <a:buFontTx/>
              <a:buBlip>
                <a:blip r:embed="rId3"/>
              </a:buBlip>
            </a:pPr>
            <a:r>
              <a:rPr lang="en-US"/>
              <a:t>Ligg. carpometacarpalia dorsalia</a:t>
            </a:r>
          </a:p>
          <a:p>
            <a:pPr>
              <a:lnSpc>
                <a:spcPct val="90000"/>
              </a:lnSpc>
              <a:buFontTx/>
              <a:buBlip>
                <a:blip r:embed="rId3"/>
              </a:buBlip>
            </a:pPr>
            <a:r>
              <a:rPr lang="en-US"/>
              <a:t>Kayma hareketi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6372225" y="9145588"/>
            <a:ext cx="3476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F51AFC64-27A6-F844-ADD3-9FA8B351BC49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66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81925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757363"/>
            <a:ext cx="12319000" cy="62484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6327775" y="9150350"/>
            <a:ext cx="3349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115A5576-8109-4B4B-A7EA-952CCDEE497C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67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82947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947738"/>
            <a:ext cx="12407900" cy="78740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6323013" y="9150350"/>
            <a:ext cx="3444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09C0B8A0-7CD6-BA43-9078-817F18661966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68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83971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1257300"/>
            <a:ext cx="11988800" cy="72517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6318250" y="9150350"/>
            <a:ext cx="3540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6615F039-D25C-9A4E-B4EE-18B75A2FB1F6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69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84995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Art. Sternoclavicularis – 3</a:t>
            </a:r>
          </a:p>
        </p:txBody>
      </p:sp>
      <p:sp>
        <p:nvSpPr>
          <p:cNvPr id="21506" name="Rectangle 2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/>
              <a:t>Son derece sağlam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Sirkumdiksiyon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25 – 30 dereceye kadar rotasyon</a:t>
            </a:r>
          </a:p>
        </p:txBody>
      </p:sp>
      <p:pic>
        <p:nvPicPr>
          <p:cNvPr id="2150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3365500"/>
            <a:ext cx="6121400" cy="45339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451600" y="9145588"/>
            <a:ext cx="2047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3DF0510D-4A81-D941-85D9-508F449C055E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7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21509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Art. Carpometacarpalis Pollicis</a:t>
            </a:r>
          </a:p>
        </p:txBody>
      </p:sp>
      <p:pic>
        <p:nvPicPr>
          <p:cNvPr id="8601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256" y="3404964"/>
            <a:ext cx="7467600" cy="38481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3"/>
          <p:cNvSpPr>
            <a:spLocks noChangeArrowheads="1"/>
          </p:cNvSpPr>
          <p:nvPr>
            <p:ph type="body" idx="1"/>
          </p:nvPr>
        </p:nvSpPr>
        <p:spPr>
          <a:xfrm>
            <a:off x="774700" y="2768600"/>
            <a:ext cx="5524500" cy="5918200"/>
          </a:xfrm>
          <a:ln/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/>
              <a:t>Metakarpal I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Os trapezium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Art. sellaris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Capsula articularis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Fleksiyon – ekstansiyon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Abduksiyon – adduksiyon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Sirkumdiksiyon</a:t>
            </a: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6383338" y="9145588"/>
            <a:ext cx="3238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8E068347-27B8-A24B-83CA-17939ABBC464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70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86021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1739900"/>
            <a:ext cx="12344400" cy="62611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6343650" y="9150350"/>
            <a:ext cx="3032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15E916C8-D7C4-7045-82BF-4738B23B5176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71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87043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588963"/>
            <a:ext cx="5613400" cy="85852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6335713" y="9150350"/>
            <a:ext cx="3190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79ADCC72-8811-834C-BEBB-3C7BAA77C064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72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88067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947738"/>
            <a:ext cx="12407900" cy="78740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6340475" y="9150350"/>
            <a:ext cx="3095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84A2A703-9A2A-564E-A3C2-26D17ECF753E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73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89091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1257300"/>
            <a:ext cx="11988800" cy="72517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6330950" y="9150350"/>
            <a:ext cx="3286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362F8001-17BB-6043-81BA-0147053373F8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74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90115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3" y="609600"/>
            <a:ext cx="6159500" cy="85217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6340475" y="9150350"/>
            <a:ext cx="3095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2A13B29C-6935-7643-8E2E-9E6D5754795E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75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91139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2446338"/>
            <a:ext cx="4419600" cy="67056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Rectangle 2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Articulationes Intermetacarpales</a:t>
            </a:r>
          </a:p>
        </p:txBody>
      </p:sp>
      <p:sp>
        <p:nvSpPr>
          <p:cNvPr id="92163" name="Rectangle 3"/>
          <p:cNvSpPr>
            <a:spLocks noChangeArrowheads="1"/>
          </p:cNvSpPr>
          <p:nvPr>
            <p:ph type="body" idx="1"/>
          </p:nvPr>
        </p:nvSpPr>
        <p:spPr>
          <a:xfrm>
            <a:off x="774700" y="2768600"/>
            <a:ext cx="6070600" cy="6375400"/>
          </a:xfrm>
          <a:ln/>
        </p:spPr>
        <p:txBody>
          <a:bodyPr/>
          <a:lstStyle/>
          <a:p>
            <a:pPr>
              <a:lnSpc>
                <a:spcPct val="90000"/>
              </a:lnSpc>
              <a:buFontTx/>
              <a:buBlip>
                <a:blip r:embed="rId3"/>
              </a:buBlip>
            </a:pPr>
            <a:r>
              <a:rPr lang="en-US"/>
              <a:t>Metakarpal kemiklerin proksimal uçları</a:t>
            </a:r>
          </a:p>
          <a:p>
            <a:pPr>
              <a:lnSpc>
                <a:spcPct val="90000"/>
              </a:lnSpc>
              <a:buFontTx/>
              <a:buBlip>
                <a:blip r:embed="rId3"/>
              </a:buBlip>
            </a:pPr>
            <a:r>
              <a:rPr lang="en-US"/>
              <a:t>Art. plana</a:t>
            </a:r>
          </a:p>
          <a:p>
            <a:pPr>
              <a:lnSpc>
                <a:spcPct val="90000"/>
              </a:lnSpc>
              <a:buFontTx/>
              <a:buBlip>
                <a:blip r:embed="rId3"/>
              </a:buBlip>
            </a:pPr>
            <a:r>
              <a:rPr lang="en-US"/>
              <a:t>Ligg. metacarpalia dorsalia</a:t>
            </a:r>
          </a:p>
          <a:p>
            <a:pPr>
              <a:lnSpc>
                <a:spcPct val="90000"/>
              </a:lnSpc>
              <a:buFontTx/>
              <a:buBlip>
                <a:blip r:embed="rId3"/>
              </a:buBlip>
            </a:pPr>
            <a:r>
              <a:rPr lang="en-US"/>
              <a:t>Ligg. metacarpalia palmaria</a:t>
            </a:r>
          </a:p>
          <a:p>
            <a:pPr>
              <a:lnSpc>
                <a:spcPct val="90000"/>
              </a:lnSpc>
              <a:buFontTx/>
              <a:buBlip>
                <a:blip r:embed="rId3"/>
              </a:buBlip>
            </a:pPr>
            <a:r>
              <a:rPr lang="en-US"/>
              <a:t>Ligg. metacarpalia interossea</a:t>
            </a:r>
          </a:p>
          <a:p>
            <a:pPr>
              <a:lnSpc>
                <a:spcPct val="90000"/>
              </a:lnSpc>
              <a:buFontTx/>
              <a:buBlip>
                <a:blip r:embed="rId3"/>
              </a:buBlip>
            </a:pPr>
            <a:r>
              <a:rPr lang="en-US"/>
              <a:t>Kayma hareketi</a:t>
            </a:r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6376988" y="9145588"/>
            <a:ext cx="33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88CB1DA9-457E-344C-A465-2E03B565FB26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76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92165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1739900"/>
            <a:ext cx="12344400" cy="62611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6335713" y="9150350"/>
            <a:ext cx="3190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F33B981D-4F58-D24C-A5B4-2109A71FA770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77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93187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44525"/>
            <a:ext cx="5537200" cy="84582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6332538" y="9150350"/>
            <a:ext cx="3254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F6101F0A-F8EF-EE4B-B24F-5DBA50DFB38E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78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94211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947738"/>
            <a:ext cx="12407900" cy="78740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6327775" y="9150350"/>
            <a:ext cx="3349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CD583963-3AE5-7946-8CDB-3DAC2F9DD625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79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95235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Art. Acromioclavicularis – 1</a:t>
            </a:r>
          </a:p>
        </p:txBody>
      </p:sp>
      <p:pic>
        <p:nvPicPr>
          <p:cNvPr id="2253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488" y="3067050"/>
            <a:ext cx="6604000" cy="50927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ChangeArrowheads="1"/>
          </p:cNvSpPr>
          <p:nvPr>
            <p:ph type="body" idx="1"/>
          </p:nvPr>
        </p:nvSpPr>
        <p:spPr>
          <a:xfrm>
            <a:off x="774700" y="2768600"/>
            <a:ext cx="5270500" cy="6375400"/>
          </a:xfrm>
          <a:ln/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/>
              <a:t>Art. plana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Facies articularis acromialis (clavicula)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Facies acromialis acromii (scapula)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Eklem yüzlerinde fibröz kıkırdak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Discus articularis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6453188" y="9145588"/>
            <a:ext cx="206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2EC6BF30-277A-1443-882B-82414DAFFE7B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8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22533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1257300"/>
            <a:ext cx="11988800" cy="72517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6315075" y="9150350"/>
            <a:ext cx="3603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58567F4C-7DF2-D344-AC98-B5A2D0E6B9C6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80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96259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Articulationes Metacarpophalangeales – 1</a:t>
            </a:r>
          </a:p>
        </p:txBody>
      </p:sp>
      <p:sp>
        <p:nvSpPr>
          <p:cNvPr id="97282" name="Rectangle 2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/>
              <a:t>Metakarpal kemiklerin distal uçları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/>
              <a:t>Phalanges proximales proksimal uçları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/>
              <a:t>Art. spheroidea</a:t>
            </a:r>
          </a:p>
        </p:txBody>
      </p:sp>
      <p:pic>
        <p:nvPicPr>
          <p:cNvPr id="9728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75" y="2741613"/>
            <a:ext cx="4254500" cy="64516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6400800" y="9145588"/>
            <a:ext cx="3063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FECA602F-A96F-0D46-A7FB-213DF3C198CF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81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97285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555625"/>
            <a:ext cx="5651500" cy="86360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6332538" y="9150350"/>
            <a:ext cx="3254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1BCC75A5-A161-E84C-9EA8-D0E6AC65BBB8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82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98307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63" y="508000"/>
            <a:ext cx="7188200" cy="87503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6337300" y="9150350"/>
            <a:ext cx="3159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9C11E146-74EE-E144-B2AB-A550CDF2F0AF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83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99331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Articulationes Metacarpophalangeales – 2</a:t>
            </a: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3816350"/>
            <a:ext cx="7467600" cy="42799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Rectangle 3"/>
          <p:cNvSpPr>
            <a:spLocks noChangeArrowheads="1"/>
          </p:cNvSpPr>
          <p:nvPr>
            <p:ph type="body" idx="1"/>
          </p:nvPr>
        </p:nvSpPr>
        <p:spPr>
          <a:xfrm>
            <a:off x="774700" y="2768600"/>
            <a:ext cx="5270500" cy="6375400"/>
          </a:xfrm>
          <a:ln/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/>
              <a:t>Ligg. collateralia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Ligg. palmaria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Lig. metacarpale transversum profundum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Fleksiyon – ekstansiyon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Abduksiyon – adduksiyon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Sirkumdiksiyon</a:t>
            </a: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6372225" y="9145588"/>
            <a:ext cx="3476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A642B6AB-384F-5943-8493-075917DBB675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84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100357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" y="534988"/>
            <a:ext cx="5676900" cy="86741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6335713" y="9150350"/>
            <a:ext cx="3190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A6C270A2-AEB9-4046-A67E-BC727AC3966D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85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101379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2514600"/>
            <a:ext cx="12204700" cy="47117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6323013" y="9150350"/>
            <a:ext cx="3444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D5B4131E-27D7-5645-9A66-CCC00D62CB50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86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102403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Articulationes Interphalangeales</a:t>
            </a:r>
          </a:p>
        </p:txBody>
      </p:sp>
      <p:pic>
        <p:nvPicPr>
          <p:cNvPr id="10342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3941763"/>
            <a:ext cx="7467600" cy="42799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3"/>
          <p:cNvSpPr>
            <a:spLocks noChangeArrowheads="1"/>
          </p:cNvSpPr>
          <p:nvPr>
            <p:ph type="body" idx="1"/>
          </p:nvPr>
        </p:nvSpPr>
        <p:spPr>
          <a:xfrm>
            <a:off x="774700" y="2768600"/>
            <a:ext cx="5270500" cy="6642100"/>
          </a:xfrm>
          <a:ln/>
        </p:spPr>
        <p:txBody>
          <a:bodyPr/>
          <a:lstStyle/>
          <a:p>
            <a:pPr>
              <a:lnSpc>
                <a:spcPct val="80000"/>
              </a:lnSpc>
              <a:buFontTx/>
              <a:buBlip>
                <a:blip r:embed="rId3"/>
              </a:buBlip>
            </a:pPr>
            <a:r>
              <a:rPr lang="en-US"/>
              <a:t>Phalanges proximales (caput) – phalanges media (basis)</a:t>
            </a:r>
          </a:p>
          <a:p>
            <a:pPr>
              <a:lnSpc>
                <a:spcPct val="80000"/>
              </a:lnSpc>
              <a:buFontTx/>
              <a:buBlip>
                <a:blip r:embed="rId3"/>
              </a:buBlip>
            </a:pPr>
            <a:r>
              <a:rPr lang="en-US"/>
              <a:t>Phalanges media (caput) – phalanges distales (basis)</a:t>
            </a:r>
          </a:p>
          <a:p>
            <a:pPr>
              <a:lnSpc>
                <a:spcPct val="80000"/>
              </a:lnSpc>
              <a:buFontTx/>
              <a:buBlip>
                <a:blip r:embed="rId3"/>
              </a:buBlip>
            </a:pPr>
            <a:r>
              <a:rPr lang="en-US"/>
              <a:t>Ginglymus (art. trochlearis)</a:t>
            </a:r>
          </a:p>
          <a:p>
            <a:pPr>
              <a:lnSpc>
                <a:spcPct val="80000"/>
              </a:lnSpc>
              <a:buFontTx/>
              <a:buBlip>
                <a:blip r:embed="rId3"/>
              </a:buBlip>
            </a:pPr>
            <a:r>
              <a:rPr lang="en-US"/>
              <a:t>Ligg. collateralia</a:t>
            </a:r>
          </a:p>
          <a:p>
            <a:pPr>
              <a:lnSpc>
                <a:spcPct val="80000"/>
              </a:lnSpc>
              <a:buFontTx/>
              <a:buBlip>
                <a:blip r:embed="rId3"/>
              </a:buBlip>
            </a:pPr>
            <a:r>
              <a:rPr lang="en-US"/>
              <a:t>Ligg. palmaria</a:t>
            </a:r>
          </a:p>
          <a:p>
            <a:pPr>
              <a:lnSpc>
                <a:spcPct val="80000"/>
              </a:lnSpc>
              <a:buFontTx/>
              <a:buBlip>
                <a:blip r:embed="rId3"/>
              </a:buBlip>
            </a:pPr>
            <a:r>
              <a:rPr lang="en-US"/>
              <a:t>Fleksiyon – ekstansiyon</a:t>
            </a: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6397625" y="9145588"/>
            <a:ext cx="3222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C6840AFD-764D-4C46-AF59-CBBC899A706A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87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103429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63" y="609600"/>
            <a:ext cx="5588000" cy="85344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" name="Text Box 2"/>
          <p:cNvSpPr txBox="1">
            <a:spLocks noChangeArrowheads="1"/>
          </p:cNvSpPr>
          <p:nvPr/>
        </p:nvSpPr>
        <p:spPr bwMode="auto">
          <a:xfrm>
            <a:off x="6327775" y="9150350"/>
            <a:ext cx="3349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F80E74C5-4095-CF41-996B-B5AD86EFE9E4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88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104451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25" y="515938"/>
            <a:ext cx="6515100" cy="87249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6323013" y="9150350"/>
            <a:ext cx="3444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1D5D1553-6525-7E4C-A6AA-60FEDDF8A5FF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89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105475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622300"/>
            <a:ext cx="10375900" cy="85090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378575" y="9150350"/>
            <a:ext cx="2333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9FB54E9A-3F64-514B-8639-9BF205A01245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9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23555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596900"/>
            <a:ext cx="8978900" cy="85598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6310313" y="9150350"/>
            <a:ext cx="3698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AE17826B-CDC5-C242-9A55-86FCC2584065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90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106499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673100"/>
            <a:ext cx="12153900" cy="84201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2" name="Rectangle 2"/>
          <p:cNvSpPr>
            <a:spLocks/>
          </p:cNvSpPr>
          <p:nvPr/>
        </p:nvSpPr>
        <p:spPr bwMode="auto">
          <a:xfrm>
            <a:off x="4564055" y="6796326"/>
            <a:ext cx="3887803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800" dirty="0" err="1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stunali@etu.edu.tr</a:t>
            </a:r>
            <a:endParaRPr lang="en-US" sz="2800" dirty="0">
              <a:solidFill>
                <a:srgbClr val="FFFFFF"/>
              </a:solidFill>
              <a:latin typeface="Apple Chancery" charset="0"/>
              <a:ea typeface="ＭＳ Ｐゴシック" charset="0"/>
              <a:cs typeface="Apple Chancery" charset="0"/>
              <a:sym typeface="Apple Chancery" charset="0"/>
            </a:endParaRPr>
          </a:p>
          <a:p>
            <a:r>
              <a:rPr lang="en-US" sz="2800" dirty="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selcuk@hawaii.</a:t>
            </a:r>
            <a:r>
              <a:rPr lang="en-US" sz="2800" dirty="0" smtClean="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edu</a:t>
            </a:r>
          </a:p>
          <a:p>
            <a:r>
              <a:rPr lang="en-US" sz="2800" dirty="0" smtClean="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http</a:t>
            </a:r>
            <a:r>
              <a:rPr lang="en-US" sz="2800" dirty="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://twitter.com/</a:t>
            </a:r>
            <a:r>
              <a:rPr lang="en-US" sz="2800" dirty="0" smtClean="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tunalis</a:t>
            </a:r>
          </a:p>
          <a:p>
            <a:r>
              <a:rPr lang="en-US" sz="2800" dirty="0" smtClean="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http</a:t>
            </a:r>
            <a:r>
              <a:rPr lang="en-US" sz="2800" dirty="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://</a:t>
            </a:r>
            <a:r>
              <a:rPr lang="en-US" sz="2800" dirty="0" err="1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www.tunalis.org</a:t>
            </a:r>
            <a:endParaRPr lang="en-US" sz="2800" dirty="0">
              <a:solidFill>
                <a:srgbClr val="FFFFFF"/>
              </a:solidFill>
              <a:latin typeface="Apple Chancery" charset="0"/>
              <a:ea typeface="ＭＳ Ｐゴシック" charset="0"/>
              <a:cs typeface="Apple Chancery" charset="0"/>
              <a:sym typeface="Apple Chancery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7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75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25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75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175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75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2" grpId="0" build="p" autoUpdateAnimBg="0" advAuto="20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 copy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 copy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le &amp; Subtitle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- Top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- Center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Blank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Subtitle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 &amp; Bullets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, Bullets &amp; Photo">
  <a:themeElements>
    <a:clrScheme name="">
      <a:dk1>
        <a:srgbClr val="595650"/>
      </a:dk1>
      <a:lt1>
        <a:srgbClr val="A6A9A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hoto - Horizontal">
  <a:themeElements>
    <a:clrScheme name="">
      <a:dk1>
        <a:srgbClr val="595650"/>
      </a:dk1>
      <a:lt1>
        <a:srgbClr val="A6A9A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&amp; Bullets - Left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&amp; Subtitle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Vertical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tle &amp; Bullets - 2 Column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&amp; Bullets - Right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ullets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Pages>0</Pages>
  <Words>1328</Words>
  <Characters>0</Characters>
  <Application>Microsoft Macintosh PowerPoint</Application>
  <PresentationFormat>Custom</PresentationFormat>
  <Lines>0</Lines>
  <Paragraphs>364</Paragraphs>
  <Slides>91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91</vt:i4>
      </vt:variant>
    </vt:vector>
  </HeadingPairs>
  <TitlesOfParts>
    <vt:vector size="110" baseType="lpstr">
      <vt:lpstr>Hoefler Text</vt:lpstr>
      <vt:lpstr>ヒラギノ明朝 ProN W3</vt:lpstr>
      <vt:lpstr>Baskerville</vt:lpstr>
      <vt:lpstr>Times</vt:lpstr>
      <vt:lpstr>Apple Chancery</vt:lpstr>
      <vt:lpstr>Title &amp; Subtitle copy</vt:lpstr>
      <vt:lpstr>Title, Bullets &amp; Photo</vt:lpstr>
      <vt:lpstr>Photo - Horizontal</vt:lpstr>
      <vt:lpstr>Title &amp; Bullets - Left</vt:lpstr>
      <vt:lpstr>Title &amp; Subtitle</vt:lpstr>
      <vt:lpstr>Photo - Vertical</vt:lpstr>
      <vt:lpstr>Title &amp; Bullets - 2 Column</vt:lpstr>
      <vt:lpstr>Title &amp; Bullets - Right</vt:lpstr>
      <vt:lpstr>Bullets</vt:lpstr>
      <vt:lpstr>Title - Top</vt:lpstr>
      <vt:lpstr>Title - Center</vt:lpstr>
      <vt:lpstr>Blank</vt:lpstr>
      <vt:lpstr>Title &amp; Subtitle</vt:lpstr>
      <vt:lpstr>Title &amp; Bullets</vt:lpstr>
      <vt:lpstr>ÜST EKSTREMİTE EKLEMLERİ</vt:lpstr>
      <vt:lpstr>Omuz Kavşağı</vt:lpstr>
      <vt:lpstr>Art. Sternoclavicularis – 1</vt:lpstr>
      <vt:lpstr>PowerPoint Presentation</vt:lpstr>
      <vt:lpstr>Art. Sternoclavicularis – 2</vt:lpstr>
      <vt:lpstr>PowerPoint Presentation</vt:lpstr>
      <vt:lpstr>Art. Sternoclavicularis – 3</vt:lpstr>
      <vt:lpstr>Art. Acromioclavicularis – 1</vt:lpstr>
      <vt:lpstr>PowerPoint Presentation</vt:lpstr>
      <vt:lpstr>PowerPoint Presentation</vt:lpstr>
      <vt:lpstr>PowerPoint Presentation</vt:lpstr>
      <vt:lpstr>Art. Acromioclavicularis – 2</vt:lpstr>
      <vt:lpstr>Art. Humeri – 1</vt:lpstr>
      <vt:lpstr>PowerPoint Presentation</vt:lpstr>
      <vt:lpstr>Art. Humeri – 2</vt:lpstr>
      <vt:lpstr>PowerPoint Presentation</vt:lpstr>
      <vt:lpstr>PowerPoint Presentation</vt:lpstr>
      <vt:lpstr>Art. Humeri – 3</vt:lpstr>
      <vt:lpstr>PowerPoint Presentation</vt:lpstr>
      <vt:lpstr>PowerPoint Presentation</vt:lpstr>
      <vt:lpstr>Art. Humeri –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Art. Cubiti – 1</vt:lpstr>
      <vt:lpstr>Art. Cubiti – 2</vt:lpstr>
      <vt:lpstr>PowerPoint Presentation</vt:lpstr>
      <vt:lpstr>Art. Cubiti – 3</vt:lpstr>
      <vt:lpstr>Art. Cubiti – 4</vt:lpstr>
      <vt:lpstr>PowerPoint Presentation</vt:lpstr>
      <vt:lpstr>Art. Cubiti –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Art. Cubiti – 6</vt:lpstr>
      <vt:lpstr>PowerPoint Presentation</vt:lpstr>
      <vt:lpstr>PowerPoint Presentation</vt:lpstr>
      <vt:lpstr>Art. Radio-Ulnaris Distalis</vt:lpstr>
      <vt:lpstr>PowerPoint Presentation</vt:lpstr>
      <vt:lpstr>PowerPoint Presentation</vt:lpstr>
      <vt:lpstr>PowerPoint Presentation</vt:lpstr>
      <vt:lpstr>Art. Radiocarpalis – 1</vt:lpstr>
      <vt:lpstr>PowerPoint Presentation</vt:lpstr>
      <vt:lpstr>PowerPoint Presentation</vt:lpstr>
      <vt:lpstr>Art. Radiocarpalis – 2</vt:lpstr>
      <vt:lpstr>PowerPoint Presentation</vt:lpstr>
      <vt:lpstr>PowerPoint Presentation</vt:lpstr>
      <vt:lpstr>Art. Radiocarpalis – 3</vt:lpstr>
      <vt:lpstr>Articulationes Intercarpales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Art. Mediocarpalis</vt:lpstr>
      <vt:lpstr>PowerPoint Presentation</vt:lpstr>
      <vt:lpstr>PowerPoint Presentation</vt:lpstr>
      <vt:lpstr>PowerPoint Presentation</vt:lpstr>
      <vt:lpstr>Articulationes Carpometacarpales (II-V)</vt:lpstr>
      <vt:lpstr>PowerPoint Presentation</vt:lpstr>
      <vt:lpstr>PowerPoint Presentation</vt:lpstr>
      <vt:lpstr>PowerPoint Presentation</vt:lpstr>
      <vt:lpstr>Art. Carpometacarpalis Pollicis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Articulationes Intermetacarpales</vt:lpstr>
      <vt:lpstr>PowerPoint Presentation</vt:lpstr>
      <vt:lpstr>PowerPoint Presentation</vt:lpstr>
      <vt:lpstr>PowerPoint Presentation</vt:lpstr>
      <vt:lpstr>PowerPoint Presentation</vt:lpstr>
      <vt:lpstr>Articulationes Metacarpophalangeales – 1</vt:lpstr>
      <vt:lpstr>PowerPoint Presentation</vt:lpstr>
      <vt:lpstr>PowerPoint Presentation</vt:lpstr>
      <vt:lpstr>Articulationes Metacarpophalangeales – 2</vt:lpstr>
      <vt:lpstr>PowerPoint Presentation</vt:lpstr>
      <vt:lpstr>PowerPoint Presentation</vt:lpstr>
      <vt:lpstr>Articulationes Interphalangeales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crll</dc:title>
  <dc:subject/>
  <dc:creator>Selcuk Tunali</dc:creator>
  <cp:keywords/>
  <dc:description/>
  <cp:lastModifiedBy>Selcuk Tunali</cp:lastModifiedBy>
  <cp:revision>2</cp:revision>
  <dcterms:modified xsi:type="dcterms:W3CDTF">2014-09-09T07:29:08Z</dcterms:modified>
</cp:coreProperties>
</file>