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  <p:sldMasterId id="2147483662" r:id="rId15"/>
    <p:sldMasterId id="2147483663" r:id="rId16"/>
  </p:sldMasterIdLst>
  <p:sldIdLst>
    <p:sldId id="279" r:id="rId17"/>
    <p:sldId id="258" r:id="rId18"/>
    <p:sldId id="341" r:id="rId19"/>
    <p:sldId id="342" r:id="rId20"/>
    <p:sldId id="257" r:id="rId21"/>
    <p:sldId id="294" r:id="rId22"/>
    <p:sldId id="280" r:id="rId23"/>
    <p:sldId id="281" r:id="rId24"/>
    <p:sldId id="287" r:id="rId25"/>
    <p:sldId id="288" r:id="rId26"/>
    <p:sldId id="291" r:id="rId27"/>
    <p:sldId id="282" r:id="rId28"/>
    <p:sldId id="295" r:id="rId29"/>
    <p:sldId id="286" r:id="rId30"/>
    <p:sldId id="290" r:id="rId31"/>
    <p:sldId id="314" r:id="rId32"/>
    <p:sldId id="360" r:id="rId33"/>
    <p:sldId id="261" r:id="rId34"/>
    <p:sldId id="361" r:id="rId35"/>
    <p:sldId id="284" r:id="rId36"/>
    <p:sldId id="297" r:id="rId37"/>
    <p:sldId id="315" r:id="rId38"/>
    <p:sldId id="363" r:id="rId39"/>
    <p:sldId id="362" r:id="rId40"/>
    <p:sldId id="364" r:id="rId41"/>
    <p:sldId id="259" r:id="rId42"/>
    <p:sldId id="260" r:id="rId43"/>
    <p:sldId id="365" r:id="rId44"/>
    <p:sldId id="298" r:id="rId45"/>
    <p:sldId id="299" r:id="rId46"/>
    <p:sldId id="300" r:id="rId47"/>
    <p:sldId id="368" r:id="rId48"/>
    <p:sldId id="262" r:id="rId49"/>
    <p:sldId id="277" r:id="rId50"/>
    <p:sldId id="263" r:id="rId51"/>
    <p:sldId id="285" r:id="rId52"/>
    <p:sldId id="370" r:id="rId53"/>
    <p:sldId id="371" r:id="rId54"/>
    <p:sldId id="264" r:id="rId55"/>
    <p:sldId id="377" r:id="rId56"/>
    <p:sldId id="289" r:id="rId57"/>
    <p:sldId id="379" r:id="rId58"/>
    <p:sldId id="380" r:id="rId59"/>
    <p:sldId id="265" r:id="rId60"/>
    <p:sldId id="381" r:id="rId61"/>
    <p:sldId id="301" r:id="rId62"/>
    <p:sldId id="302" r:id="rId63"/>
    <p:sldId id="266" r:id="rId64"/>
    <p:sldId id="383" r:id="rId65"/>
    <p:sldId id="386" r:id="rId66"/>
    <p:sldId id="305" r:id="rId67"/>
    <p:sldId id="267" r:id="rId68"/>
    <p:sldId id="394" r:id="rId69"/>
    <p:sldId id="393" r:id="rId70"/>
    <p:sldId id="306" r:id="rId71"/>
    <p:sldId id="292" r:id="rId72"/>
    <p:sldId id="316" r:id="rId73"/>
    <p:sldId id="268" r:id="rId74"/>
    <p:sldId id="401" r:id="rId75"/>
    <p:sldId id="296" r:id="rId76"/>
    <p:sldId id="399" r:id="rId77"/>
    <p:sldId id="400" r:id="rId78"/>
    <p:sldId id="307" r:id="rId79"/>
    <p:sldId id="402" r:id="rId80"/>
    <p:sldId id="403" r:id="rId81"/>
    <p:sldId id="405" r:id="rId82"/>
    <p:sldId id="338" r:id="rId83"/>
    <p:sldId id="269" r:id="rId84"/>
    <p:sldId id="308" r:id="rId85"/>
    <p:sldId id="407" r:id="rId86"/>
    <p:sldId id="408" r:id="rId87"/>
    <p:sldId id="270" r:id="rId88"/>
    <p:sldId id="413" r:id="rId89"/>
    <p:sldId id="309" r:id="rId90"/>
    <p:sldId id="415" r:id="rId91"/>
    <p:sldId id="416" r:id="rId92"/>
    <p:sldId id="271" r:id="rId93"/>
    <p:sldId id="427" r:id="rId94"/>
    <p:sldId id="424" r:id="rId95"/>
    <p:sldId id="425" r:id="rId96"/>
    <p:sldId id="272" r:id="rId97"/>
    <p:sldId id="433" r:id="rId98"/>
    <p:sldId id="434" r:id="rId99"/>
    <p:sldId id="278" r:id="rId100"/>
    <p:sldId id="273" r:id="rId101"/>
    <p:sldId id="303" r:id="rId102"/>
    <p:sldId id="311" r:id="rId103"/>
    <p:sldId id="312" r:id="rId104"/>
    <p:sldId id="334" r:id="rId105"/>
    <p:sldId id="319" r:id="rId106"/>
    <p:sldId id="333" r:id="rId107"/>
    <p:sldId id="274" r:id="rId108"/>
    <p:sldId id="283" r:id="rId109"/>
    <p:sldId id="317" r:id="rId110"/>
    <p:sldId id="304" r:id="rId111"/>
    <p:sldId id="320" r:id="rId112"/>
    <p:sldId id="335" r:id="rId113"/>
    <p:sldId id="310" r:id="rId114"/>
    <p:sldId id="276" r:id="rId115"/>
    <p:sldId id="293" r:id="rId116"/>
    <p:sldId id="275" r:id="rId117"/>
    <p:sldId id="336" r:id="rId118"/>
    <p:sldId id="256" r:id="rId119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600" kern="1200">
        <a:solidFill>
          <a:srgbClr val="595650"/>
        </a:solidFill>
        <a:latin typeface="Hoefler Text" charset="0"/>
        <a:ea typeface="ヒラギノ明朝 ProN W3" charset="0"/>
        <a:cs typeface="ヒラギノ明朝 ProN W3" charset="0"/>
        <a:sym typeface="Hoefler Text" charset="0"/>
      </a:defRPr>
    </a:lvl1pPr>
    <a:lvl2pPr marL="457200" algn="ctr" rtl="0" fontAlgn="base">
      <a:spcBef>
        <a:spcPct val="0"/>
      </a:spcBef>
      <a:spcAft>
        <a:spcPct val="0"/>
      </a:spcAft>
      <a:defRPr sz="3600" kern="1200">
        <a:solidFill>
          <a:srgbClr val="595650"/>
        </a:solidFill>
        <a:latin typeface="Hoefler Text" charset="0"/>
        <a:ea typeface="ヒラギノ明朝 ProN W3" charset="0"/>
        <a:cs typeface="ヒラギノ明朝 ProN W3" charset="0"/>
        <a:sym typeface="Hoefler Text" charset="0"/>
      </a:defRPr>
    </a:lvl2pPr>
    <a:lvl3pPr marL="914400" algn="ctr" rtl="0" fontAlgn="base">
      <a:spcBef>
        <a:spcPct val="0"/>
      </a:spcBef>
      <a:spcAft>
        <a:spcPct val="0"/>
      </a:spcAft>
      <a:defRPr sz="3600" kern="1200">
        <a:solidFill>
          <a:srgbClr val="595650"/>
        </a:solidFill>
        <a:latin typeface="Hoefler Text" charset="0"/>
        <a:ea typeface="ヒラギノ明朝 ProN W3" charset="0"/>
        <a:cs typeface="ヒラギノ明朝 ProN W3" charset="0"/>
        <a:sym typeface="Hoefler Text" charset="0"/>
      </a:defRPr>
    </a:lvl3pPr>
    <a:lvl4pPr marL="1371600" algn="ctr" rtl="0" fontAlgn="base">
      <a:spcBef>
        <a:spcPct val="0"/>
      </a:spcBef>
      <a:spcAft>
        <a:spcPct val="0"/>
      </a:spcAft>
      <a:defRPr sz="3600" kern="1200">
        <a:solidFill>
          <a:srgbClr val="595650"/>
        </a:solidFill>
        <a:latin typeface="Hoefler Text" charset="0"/>
        <a:ea typeface="ヒラギノ明朝 ProN W3" charset="0"/>
        <a:cs typeface="ヒラギノ明朝 ProN W3" charset="0"/>
        <a:sym typeface="Hoefler Text" charset="0"/>
      </a:defRPr>
    </a:lvl4pPr>
    <a:lvl5pPr marL="1828800" algn="ctr" rtl="0" fontAlgn="base">
      <a:spcBef>
        <a:spcPct val="0"/>
      </a:spcBef>
      <a:spcAft>
        <a:spcPct val="0"/>
      </a:spcAft>
      <a:defRPr sz="3600" kern="1200">
        <a:solidFill>
          <a:srgbClr val="595650"/>
        </a:solidFill>
        <a:latin typeface="Hoefler Text" charset="0"/>
        <a:ea typeface="ヒラギノ明朝 ProN W3" charset="0"/>
        <a:cs typeface="ヒラギノ明朝 ProN W3" charset="0"/>
        <a:sym typeface="Hoefler Text" charset="0"/>
      </a:defRPr>
    </a:lvl5pPr>
    <a:lvl6pPr marL="2286000" algn="l" defTabSz="457200" rtl="0" eaLnBrk="1" latinLnBrk="0" hangingPunct="1">
      <a:defRPr sz="3600" kern="1200">
        <a:solidFill>
          <a:srgbClr val="595650"/>
        </a:solidFill>
        <a:latin typeface="Hoefler Text" charset="0"/>
        <a:ea typeface="ヒラギノ明朝 ProN W3" charset="0"/>
        <a:cs typeface="ヒラギノ明朝 ProN W3" charset="0"/>
        <a:sym typeface="Hoefler Text" charset="0"/>
      </a:defRPr>
    </a:lvl6pPr>
    <a:lvl7pPr marL="2743200" algn="l" defTabSz="457200" rtl="0" eaLnBrk="1" latinLnBrk="0" hangingPunct="1">
      <a:defRPr sz="3600" kern="1200">
        <a:solidFill>
          <a:srgbClr val="595650"/>
        </a:solidFill>
        <a:latin typeface="Hoefler Text" charset="0"/>
        <a:ea typeface="ヒラギノ明朝 ProN W3" charset="0"/>
        <a:cs typeface="ヒラギノ明朝 ProN W3" charset="0"/>
        <a:sym typeface="Hoefler Text" charset="0"/>
      </a:defRPr>
    </a:lvl7pPr>
    <a:lvl8pPr marL="3200400" algn="l" defTabSz="457200" rtl="0" eaLnBrk="1" latinLnBrk="0" hangingPunct="1">
      <a:defRPr sz="3600" kern="1200">
        <a:solidFill>
          <a:srgbClr val="595650"/>
        </a:solidFill>
        <a:latin typeface="Hoefler Text" charset="0"/>
        <a:ea typeface="ヒラギノ明朝 ProN W3" charset="0"/>
        <a:cs typeface="ヒラギノ明朝 ProN W3" charset="0"/>
        <a:sym typeface="Hoefler Text" charset="0"/>
      </a:defRPr>
    </a:lvl8pPr>
    <a:lvl9pPr marL="3657600" algn="l" defTabSz="457200" rtl="0" eaLnBrk="1" latinLnBrk="0" hangingPunct="1">
      <a:defRPr sz="3600" kern="1200">
        <a:solidFill>
          <a:srgbClr val="595650"/>
        </a:solidFill>
        <a:latin typeface="Hoefler Text" charset="0"/>
        <a:ea typeface="ヒラギノ明朝 ProN W3" charset="0"/>
        <a:cs typeface="ヒラギノ明朝 ProN W3" charset="0"/>
        <a:sym typeface="Hoefler Text" charset="0"/>
      </a:defRPr>
    </a:lvl9pPr>
  </p:defaultTextStyle>
  <p:modifyVerifier cryptProviderType="rsaFull" cryptAlgorithmClass="hash" cryptAlgorithmType="typeAny" cryptAlgorithmSid="4" spinCount="100000" saltData="yr996OVQ+mdqzluOMTEurQ==" hashData="mzJNBSSCwfZZbfMbS3GeWqirR3U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59" d="100"/>
          <a:sy n="59" d="100"/>
        </p:scale>
        <p:origin x="-952" y="-11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slide" Target="slides/slide48.xml"/><Relationship Id="rId121" Type="http://schemas.openxmlformats.org/officeDocument/2006/relationships/presProps" Target="presProps.xml"/><Relationship Id="rId60" Type="http://schemas.openxmlformats.org/officeDocument/2006/relationships/slide" Target="slides/slide44.xml"/><Relationship Id="rId70" Type="http://schemas.openxmlformats.org/officeDocument/2006/relationships/slide" Target="slides/slide54.xml"/><Relationship Id="rId94" Type="http://schemas.openxmlformats.org/officeDocument/2006/relationships/slide" Target="slides/slide78.xml"/><Relationship Id="rId7" Type="http://schemas.openxmlformats.org/officeDocument/2006/relationships/slideMaster" Target="slideMasters/slideMaster7.xml"/><Relationship Id="rId74" Type="http://schemas.openxmlformats.org/officeDocument/2006/relationships/slide" Target="slides/slide58.xml"/><Relationship Id="rId102" Type="http://schemas.openxmlformats.org/officeDocument/2006/relationships/slide" Target="slides/slide86.xml"/><Relationship Id="rId25" Type="http://schemas.openxmlformats.org/officeDocument/2006/relationships/slide" Target="slides/slide9.xml"/><Relationship Id="rId106" Type="http://schemas.openxmlformats.org/officeDocument/2006/relationships/slide" Target="slides/slide90.xml"/><Relationship Id="rId122" Type="http://schemas.openxmlformats.org/officeDocument/2006/relationships/viewProps" Target="viewProps.xml"/><Relationship Id="rId116" Type="http://schemas.openxmlformats.org/officeDocument/2006/relationships/slide" Target="slides/slide100.xml"/><Relationship Id="rId119" Type="http://schemas.openxmlformats.org/officeDocument/2006/relationships/slide" Target="slides/slide103.xml"/><Relationship Id="rId96" Type="http://schemas.openxmlformats.org/officeDocument/2006/relationships/slide" Target="slides/slide80.xml"/><Relationship Id="rId10" Type="http://schemas.openxmlformats.org/officeDocument/2006/relationships/slideMaster" Target="slideMasters/slideMaster10.xml"/><Relationship Id="rId50" Type="http://schemas.openxmlformats.org/officeDocument/2006/relationships/slide" Target="slides/slide34.xml"/><Relationship Id="rId118" Type="http://schemas.openxmlformats.org/officeDocument/2006/relationships/slide" Target="slides/slide102.xml"/><Relationship Id="rId17" Type="http://schemas.openxmlformats.org/officeDocument/2006/relationships/slide" Target="slides/slide1.xml"/><Relationship Id="rId107" Type="http://schemas.openxmlformats.org/officeDocument/2006/relationships/slide" Target="slides/slide91.xml"/><Relationship Id="rId71" Type="http://schemas.openxmlformats.org/officeDocument/2006/relationships/slide" Target="slides/slide55.xml"/><Relationship Id="rId4" Type="http://schemas.openxmlformats.org/officeDocument/2006/relationships/slideMaster" Target="slideMasters/slideMaster4.xml"/><Relationship Id="rId28" Type="http://schemas.openxmlformats.org/officeDocument/2006/relationships/slide" Target="slides/slide12.xml"/><Relationship Id="rId89" Type="http://schemas.openxmlformats.org/officeDocument/2006/relationships/slide" Target="slides/slide73.xml"/><Relationship Id="rId114" Type="http://schemas.openxmlformats.org/officeDocument/2006/relationships/slide" Target="slides/slide98.xml"/><Relationship Id="rId88" Type="http://schemas.openxmlformats.org/officeDocument/2006/relationships/slide" Target="slides/slide72.xml"/><Relationship Id="rId82" Type="http://schemas.openxmlformats.org/officeDocument/2006/relationships/slide" Target="slides/slide66.xml"/><Relationship Id="rId124" Type="http://schemas.openxmlformats.org/officeDocument/2006/relationships/tableStyles" Target="tableStyles.xml"/><Relationship Id="rId69" Type="http://schemas.openxmlformats.org/officeDocument/2006/relationships/slide" Target="slides/slide53.xml"/><Relationship Id="rId38" Type="http://schemas.openxmlformats.org/officeDocument/2006/relationships/slide" Target="slides/slide22.xml"/><Relationship Id="rId20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72" Type="http://schemas.openxmlformats.org/officeDocument/2006/relationships/slide" Target="slides/slide56.xml"/><Relationship Id="rId35" Type="http://schemas.openxmlformats.org/officeDocument/2006/relationships/slide" Target="slides/slide19.xml"/><Relationship Id="rId75" Type="http://schemas.openxmlformats.org/officeDocument/2006/relationships/slide" Target="slides/slide59.xml"/><Relationship Id="rId80" Type="http://schemas.openxmlformats.org/officeDocument/2006/relationships/slide" Target="slides/slide64.xml"/><Relationship Id="rId31" Type="http://schemas.openxmlformats.org/officeDocument/2006/relationships/slide" Target="slides/slide15.xml"/><Relationship Id="rId62" Type="http://schemas.openxmlformats.org/officeDocument/2006/relationships/slide" Target="slides/slide46.xml"/><Relationship Id="rId79" Type="http://schemas.openxmlformats.org/officeDocument/2006/relationships/slide" Target="slides/slide63.xml"/><Relationship Id="rId97" Type="http://schemas.openxmlformats.org/officeDocument/2006/relationships/slide" Target="slides/slide81.xml"/><Relationship Id="rId111" Type="http://schemas.openxmlformats.org/officeDocument/2006/relationships/slide" Target="slides/slide95.xml"/><Relationship Id="rId98" Type="http://schemas.openxmlformats.org/officeDocument/2006/relationships/slide" Target="slides/slide82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8.xml"/><Relationship Id="rId47" Type="http://schemas.openxmlformats.org/officeDocument/2006/relationships/slide" Target="slides/slide31.xml"/><Relationship Id="rId56" Type="http://schemas.openxmlformats.org/officeDocument/2006/relationships/slide" Target="slides/slide40.xml"/><Relationship Id="rId48" Type="http://schemas.openxmlformats.org/officeDocument/2006/relationships/slide" Target="slides/slide32.xml"/><Relationship Id="rId32" Type="http://schemas.openxmlformats.org/officeDocument/2006/relationships/slide" Target="slides/slide16.xml"/><Relationship Id="rId13" Type="http://schemas.openxmlformats.org/officeDocument/2006/relationships/slideMaster" Target="slideMasters/slideMaster13.xml"/><Relationship Id="rId52" Type="http://schemas.openxmlformats.org/officeDocument/2006/relationships/slide" Target="slides/slide36.xml"/><Relationship Id="rId54" Type="http://schemas.openxmlformats.org/officeDocument/2006/relationships/slide" Target="slides/slide38.xml"/><Relationship Id="rId101" Type="http://schemas.openxmlformats.org/officeDocument/2006/relationships/slide" Target="slides/slide85.xml"/><Relationship Id="rId23" Type="http://schemas.openxmlformats.org/officeDocument/2006/relationships/slide" Target="slides/slide7.xml"/><Relationship Id="rId61" Type="http://schemas.openxmlformats.org/officeDocument/2006/relationships/slide" Target="slides/slide45.xml"/><Relationship Id="rId53" Type="http://schemas.openxmlformats.org/officeDocument/2006/relationships/slide" Target="slides/slide37.xml"/><Relationship Id="rId84" Type="http://schemas.openxmlformats.org/officeDocument/2006/relationships/slide" Target="slides/slide68.xml"/><Relationship Id="rId30" Type="http://schemas.openxmlformats.org/officeDocument/2006/relationships/slide" Target="slides/slide14.xml"/><Relationship Id="rId29" Type="http://schemas.openxmlformats.org/officeDocument/2006/relationships/slide" Target="slides/slide13.xml"/><Relationship Id="rId83" Type="http://schemas.openxmlformats.org/officeDocument/2006/relationships/slide" Target="slides/slide67.xml"/><Relationship Id="rId41" Type="http://schemas.openxmlformats.org/officeDocument/2006/relationships/slide" Target="slides/slide25.xml"/><Relationship Id="rId5" Type="http://schemas.openxmlformats.org/officeDocument/2006/relationships/slideMaster" Target="slideMasters/slideMaster5.xml"/><Relationship Id="rId22" Type="http://schemas.openxmlformats.org/officeDocument/2006/relationships/slide" Target="slides/slide6.xml"/><Relationship Id="rId95" Type="http://schemas.openxmlformats.org/officeDocument/2006/relationships/slide" Target="slides/slide79.xml"/><Relationship Id="rId39" Type="http://schemas.openxmlformats.org/officeDocument/2006/relationships/slide" Target="slides/slide23.xml"/><Relationship Id="rId43" Type="http://schemas.openxmlformats.org/officeDocument/2006/relationships/slide" Target="slides/slide27.xml"/><Relationship Id="rId104" Type="http://schemas.openxmlformats.org/officeDocument/2006/relationships/slide" Target="slides/slide88.xml"/><Relationship Id="rId90" Type="http://schemas.openxmlformats.org/officeDocument/2006/relationships/slide" Target="slides/slide74.xml"/><Relationship Id="rId77" Type="http://schemas.openxmlformats.org/officeDocument/2006/relationships/slide" Target="slides/slide61.xml"/><Relationship Id="rId63" Type="http://schemas.openxmlformats.org/officeDocument/2006/relationships/slide" Target="slides/slide47.xml"/><Relationship Id="rId85" Type="http://schemas.openxmlformats.org/officeDocument/2006/relationships/slide" Target="slides/slide69.xml"/><Relationship Id="rId105" Type="http://schemas.openxmlformats.org/officeDocument/2006/relationships/slide" Target="slides/slide89.xml"/><Relationship Id="rId9" Type="http://schemas.openxmlformats.org/officeDocument/2006/relationships/slideMaster" Target="slideMasters/slideMaster9.xml"/><Relationship Id="rId18" Type="http://schemas.openxmlformats.org/officeDocument/2006/relationships/slide" Target="slides/slide2.xml"/><Relationship Id="rId27" Type="http://schemas.openxmlformats.org/officeDocument/2006/relationships/slide" Target="slides/slide11.xml"/><Relationship Id="rId99" Type="http://schemas.openxmlformats.org/officeDocument/2006/relationships/slide" Target="slides/slide83.xml"/><Relationship Id="rId14" Type="http://schemas.openxmlformats.org/officeDocument/2006/relationships/slideMaster" Target="slideMasters/slideMaster14.xml"/><Relationship Id="rId103" Type="http://schemas.openxmlformats.org/officeDocument/2006/relationships/slide" Target="slides/slide87.xml"/><Relationship Id="rId92" Type="http://schemas.openxmlformats.org/officeDocument/2006/relationships/slide" Target="slides/slide76.xml"/><Relationship Id="rId45" Type="http://schemas.openxmlformats.org/officeDocument/2006/relationships/slide" Target="slides/slide29.xml"/><Relationship Id="rId58" Type="http://schemas.openxmlformats.org/officeDocument/2006/relationships/slide" Target="slides/slide42.xml"/><Relationship Id="rId42" Type="http://schemas.openxmlformats.org/officeDocument/2006/relationships/slide" Target="slides/slide26.xml"/><Relationship Id="rId73" Type="http://schemas.openxmlformats.org/officeDocument/2006/relationships/slide" Target="slides/slide57.xml"/><Relationship Id="rId87" Type="http://schemas.openxmlformats.org/officeDocument/2006/relationships/slide" Target="slides/slide71.xml"/><Relationship Id="rId6" Type="http://schemas.openxmlformats.org/officeDocument/2006/relationships/slideMaster" Target="slideMasters/slideMaster6.xml"/><Relationship Id="rId49" Type="http://schemas.openxmlformats.org/officeDocument/2006/relationships/slide" Target="slides/slide33.xml"/><Relationship Id="rId44" Type="http://schemas.openxmlformats.org/officeDocument/2006/relationships/slide" Target="slides/slide28.xml"/><Relationship Id="rId117" Type="http://schemas.openxmlformats.org/officeDocument/2006/relationships/slide" Target="slides/slide101.xml"/><Relationship Id="rId112" Type="http://schemas.openxmlformats.org/officeDocument/2006/relationships/slide" Target="slides/slide96.xml"/><Relationship Id="rId19" Type="http://schemas.openxmlformats.org/officeDocument/2006/relationships/slide" Target="slides/slide3.xml"/><Relationship Id="rId120" Type="http://schemas.openxmlformats.org/officeDocument/2006/relationships/printerSettings" Target="printerSettings/printerSettings1.bin"/><Relationship Id="rId57" Type="http://schemas.openxmlformats.org/officeDocument/2006/relationships/slide" Target="slides/slide41.xml"/><Relationship Id="rId109" Type="http://schemas.openxmlformats.org/officeDocument/2006/relationships/slide" Target="slides/slide93.xml"/><Relationship Id="rId46" Type="http://schemas.openxmlformats.org/officeDocument/2006/relationships/slide" Target="slides/slide30.xml"/><Relationship Id="rId86" Type="http://schemas.openxmlformats.org/officeDocument/2006/relationships/slide" Target="slides/slide70.xml"/><Relationship Id="rId59" Type="http://schemas.openxmlformats.org/officeDocument/2006/relationships/slide" Target="slides/slide43.xml"/><Relationship Id="rId51" Type="http://schemas.openxmlformats.org/officeDocument/2006/relationships/slide" Target="slides/slide35.xml"/><Relationship Id="rId66" Type="http://schemas.openxmlformats.org/officeDocument/2006/relationships/slide" Target="slides/slide50.xml"/><Relationship Id="rId55" Type="http://schemas.openxmlformats.org/officeDocument/2006/relationships/slide" Target="slides/slide39.xml"/><Relationship Id="rId34" Type="http://schemas.openxmlformats.org/officeDocument/2006/relationships/slide" Target="slides/slide18.xml"/><Relationship Id="rId81" Type="http://schemas.openxmlformats.org/officeDocument/2006/relationships/slide" Target="slides/slide65.xml"/><Relationship Id="rId40" Type="http://schemas.openxmlformats.org/officeDocument/2006/relationships/slide" Target="slides/slide24.xml"/><Relationship Id="rId36" Type="http://schemas.openxmlformats.org/officeDocument/2006/relationships/slide" Target="slides/slide20.xml"/><Relationship Id="rId76" Type="http://schemas.openxmlformats.org/officeDocument/2006/relationships/slide" Target="slides/slide60.xml"/><Relationship Id="rId8" Type="http://schemas.openxmlformats.org/officeDocument/2006/relationships/slideMaster" Target="slideMasters/slideMaster8.xml"/><Relationship Id="rId65" Type="http://schemas.openxmlformats.org/officeDocument/2006/relationships/slide" Target="slides/slide49.xml"/><Relationship Id="rId67" Type="http://schemas.openxmlformats.org/officeDocument/2006/relationships/slide" Target="slides/slide51.xml"/><Relationship Id="rId37" Type="http://schemas.openxmlformats.org/officeDocument/2006/relationships/slide" Target="slides/slide21.xml"/><Relationship Id="rId110" Type="http://schemas.openxmlformats.org/officeDocument/2006/relationships/slide" Target="slides/slide94.xml"/><Relationship Id="rId113" Type="http://schemas.openxmlformats.org/officeDocument/2006/relationships/slide" Target="slides/slide97.xml"/><Relationship Id="rId12" Type="http://schemas.openxmlformats.org/officeDocument/2006/relationships/slideMaster" Target="slideMasters/slideMaster12.xml"/><Relationship Id="rId108" Type="http://schemas.openxmlformats.org/officeDocument/2006/relationships/slide" Target="slides/slide92.xml"/><Relationship Id="rId3" Type="http://schemas.openxmlformats.org/officeDocument/2006/relationships/slideMaster" Target="slideMasters/slideMaster3.xml"/><Relationship Id="rId123" Type="http://schemas.openxmlformats.org/officeDocument/2006/relationships/theme" Target="theme/theme1.xml"/><Relationship Id="rId26" Type="http://schemas.openxmlformats.org/officeDocument/2006/relationships/slide" Target="slides/slide10.xml"/><Relationship Id="rId100" Type="http://schemas.openxmlformats.org/officeDocument/2006/relationships/slide" Target="slides/slide84.xml"/><Relationship Id="rId11" Type="http://schemas.openxmlformats.org/officeDocument/2006/relationships/slideMaster" Target="slideMasters/slideMaster11.xml"/><Relationship Id="rId68" Type="http://schemas.openxmlformats.org/officeDocument/2006/relationships/slide" Target="slides/slide52.xml"/><Relationship Id="rId115" Type="http://schemas.openxmlformats.org/officeDocument/2006/relationships/slide" Target="slides/slide99.xml"/><Relationship Id="rId16" Type="http://schemas.openxmlformats.org/officeDocument/2006/relationships/slideMaster" Target="slideMasters/slideMaster16.xml"/><Relationship Id="rId33" Type="http://schemas.openxmlformats.org/officeDocument/2006/relationships/slide" Target="slides/slide17.xml"/><Relationship Id="rId91" Type="http://schemas.openxmlformats.org/officeDocument/2006/relationships/slide" Target="slides/slide75.xml"/><Relationship Id="rId93" Type="http://schemas.openxmlformats.org/officeDocument/2006/relationships/slide" Target="slides/slide77.xml"/><Relationship Id="rId78" Type="http://schemas.openxmlformats.org/officeDocument/2006/relationships/slide" Target="slides/slide62.xml"/><Relationship Id="rId15" Type="http://schemas.openxmlformats.org/officeDocument/2006/relationships/slideMaster" Target="slideMasters/slideMaster15.xml"/><Relationship Id="rId21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9800"/>
      </p:ext>
    </p:extLst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948263"/>
      </p:ext>
    </p:extLst>
  </p:cSld>
  <p:clrMapOvr>
    <a:masterClrMapping/>
  </p:clrMapOvr>
  <p:transition xmlns:p14="http://schemas.microsoft.com/office/powerpoint/2010/main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453609"/>
      </p:ext>
    </p:extLst>
  </p:cSld>
  <p:clrMapOvr>
    <a:masterClrMapping/>
  </p:clrMapOvr>
  <p:transition xmlns:p14="http://schemas.microsoft.com/office/powerpoint/2010/main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937281"/>
      </p:ext>
    </p:extLst>
  </p:cSld>
  <p:clrMapOvr>
    <a:masterClrMapping/>
  </p:clrMapOvr>
  <p:transition xmlns:p14="http://schemas.microsoft.com/office/powerpoint/2010/main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8246031"/>
      </p:ext>
    </p:extLst>
  </p:cSld>
  <p:clrMapOvr>
    <a:masterClrMapping/>
  </p:clrMapOvr>
  <p:transition xmlns:p14="http://schemas.microsoft.com/office/powerpoint/2010/main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473094"/>
      </p:ext>
    </p:extLst>
  </p:cSld>
  <p:clrMapOvr>
    <a:masterClrMapping/>
  </p:clrMapOvr>
  <p:transition xmlns:p14="http://schemas.microsoft.com/office/powerpoint/2010/main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40476"/>
      </p:ext>
    </p:extLst>
  </p:cSld>
  <p:clrMapOvr>
    <a:masterClrMapping/>
  </p:clrMapOvr>
  <p:transition xmlns:p14="http://schemas.microsoft.com/office/powerpoint/2010/main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13910"/>
      </p:ext>
    </p:extLst>
  </p:cSld>
  <p:clrMapOvr>
    <a:masterClrMapping/>
  </p:clrMapOvr>
  <p:transition xmlns:p14="http://schemas.microsoft.com/office/powerpoint/2010/main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858788"/>
      </p:ext>
    </p:extLst>
  </p:cSld>
  <p:clrMapOvr>
    <a:masterClrMapping/>
  </p:clrMapOvr>
  <p:transition xmlns:p14="http://schemas.microsoft.com/office/powerpoint/2010/main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2145265"/>
      </p:ext>
    </p:extLst>
  </p:cSld>
  <p:clrMapOvr>
    <a:masterClrMapping/>
  </p:clrMapOvr>
  <p:transition xmlns:p14="http://schemas.microsoft.com/office/powerpoint/2010/main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1159175"/>
      </p:ext>
    </p:extLst>
  </p:cSld>
  <p:clrMapOvr>
    <a:masterClrMapping/>
  </p:clrMapOvr>
  <p:transition xmlns:p14="http://schemas.microsoft.com/office/powerpoint/2010/main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058931"/>
      </p:ext>
    </p:extLst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0" y="1511300"/>
            <a:ext cx="2857500" cy="56896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1511300"/>
            <a:ext cx="8420100" cy="56896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00770"/>
      </p:ext>
    </p:extLst>
  </p:cSld>
  <p:clrMapOvr>
    <a:masterClrMapping/>
  </p:clrMapOvr>
  <p:transition xmlns:p14="http://schemas.microsoft.com/office/powerpoint/2010/main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722599"/>
      </p:ext>
    </p:extLst>
  </p:cSld>
  <p:clrMapOvr>
    <a:masterClrMapping/>
  </p:clrMapOvr>
  <p:transition xmlns:p14="http://schemas.microsoft.com/office/powerpoint/2010/main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88925"/>
      </p:ext>
    </p:extLst>
  </p:cSld>
  <p:clrMapOvr>
    <a:masterClrMapping/>
  </p:clrMapOvr>
  <p:transition xmlns:p14="http://schemas.microsoft.com/office/powerpoint/2010/main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029752"/>
      </p:ext>
    </p:extLst>
  </p:cSld>
  <p:clrMapOvr>
    <a:masterClrMapping/>
  </p:clrMapOvr>
  <p:transition xmlns:p14="http://schemas.microsoft.com/office/powerpoint/2010/main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8369679"/>
      </p:ext>
    </p:extLst>
  </p:cSld>
  <p:clrMapOvr>
    <a:masterClrMapping/>
  </p:clrMapOvr>
  <p:transition xmlns:p14="http://schemas.microsoft.com/office/powerpoint/2010/main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881522"/>
      </p:ext>
    </p:extLst>
  </p:cSld>
  <p:clrMapOvr>
    <a:masterClrMapping/>
  </p:clrMapOvr>
  <p:transition xmlns:p14="http://schemas.microsoft.com/office/powerpoint/2010/main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091550"/>
      </p:ext>
    </p:extLst>
  </p:cSld>
  <p:clrMapOvr>
    <a:masterClrMapping/>
  </p:clrMapOvr>
  <p:transition xmlns:p14="http://schemas.microsoft.com/office/powerpoint/2010/main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248466"/>
      </p:ext>
    </p:extLst>
  </p:cSld>
  <p:clrMapOvr>
    <a:masterClrMapping/>
  </p:clrMapOvr>
  <p:transition xmlns:p14="http://schemas.microsoft.com/office/powerpoint/2010/main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336784"/>
      </p:ext>
    </p:extLst>
  </p:cSld>
  <p:clrMapOvr>
    <a:masterClrMapping/>
  </p:clrMapOvr>
  <p:transition xmlns:p14="http://schemas.microsoft.com/office/powerpoint/2010/main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5796525"/>
      </p:ext>
    </p:extLst>
  </p:cSld>
  <p:clrMapOvr>
    <a:masterClrMapping/>
  </p:clrMapOvr>
  <p:transition xmlns:p14="http://schemas.microsoft.com/office/powerpoint/2010/main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2622490"/>
      </p:ext>
    </p:extLst>
  </p:cSld>
  <p:clrMapOvr>
    <a:masterClrMapping/>
  </p:clrMapOvr>
  <p:transition xmlns:p14="http://schemas.microsoft.com/office/powerpoint/2010/main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580117"/>
      </p:ext>
    </p:extLst>
  </p:cSld>
  <p:clrMapOvr>
    <a:masterClrMapping/>
  </p:clrMapOvr>
  <p:transition xmlns:p14="http://schemas.microsoft.com/office/powerpoint/2010/main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550801"/>
      </p:ext>
    </p:extLst>
  </p:cSld>
  <p:clrMapOvr>
    <a:masterClrMapping/>
  </p:clrMapOvr>
  <p:transition xmlns:p14="http://schemas.microsoft.com/office/powerpoint/2010/main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032993"/>
      </p:ext>
    </p:extLst>
  </p:cSld>
  <p:clrMapOvr>
    <a:masterClrMapping/>
  </p:clrMapOvr>
  <p:transition xmlns:p14="http://schemas.microsoft.com/office/powerpoint/2010/main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834970"/>
      </p:ext>
    </p:extLst>
  </p:cSld>
  <p:clrMapOvr>
    <a:masterClrMapping/>
  </p:clrMapOvr>
  <p:transition xmlns:p14="http://schemas.microsoft.com/office/powerpoint/2010/main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49618"/>
      </p:ext>
    </p:extLst>
  </p:cSld>
  <p:clrMapOvr>
    <a:masterClrMapping/>
  </p:clrMapOvr>
  <p:transition xmlns:p14="http://schemas.microsoft.com/office/powerpoint/2010/main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5953868"/>
      </p:ext>
    </p:extLst>
  </p:cSld>
  <p:clrMapOvr>
    <a:masterClrMapping/>
  </p:clrMapOvr>
  <p:transition xmlns:p14="http://schemas.microsoft.com/office/powerpoint/2010/main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386279"/>
      </p:ext>
    </p:extLst>
  </p:cSld>
  <p:clrMapOvr>
    <a:masterClrMapping/>
  </p:clrMapOvr>
  <p:transition xmlns:p14="http://schemas.microsoft.com/office/powerpoint/2010/main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647654"/>
      </p:ext>
    </p:extLst>
  </p:cSld>
  <p:clrMapOvr>
    <a:masterClrMapping/>
  </p:clrMapOvr>
  <p:transition xmlns:p14="http://schemas.microsoft.com/office/powerpoint/2010/main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03158"/>
      </p:ext>
    </p:extLst>
  </p:cSld>
  <p:clrMapOvr>
    <a:masterClrMapping/>
  </p:clrMapOvr>
  <p:transition xmlns:p14="http://schemas.microsoft.com/office/powerpoint/2010/main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7987083"/>
      </p:ext>
    </p:extLst>
  </p:cSld>
  <p:clrMapOvr>
    <a:masterClrMapping/>
  </p:clrMapOvr>
  <p:transition xmlns:p14="http://schemas.microsoft.com/office/powerpoint/2010/main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7238989"/>
      </p:ext>
    </p:extLst>
  </p:cSld>
  <p:clrMapOvr>
    <a:masterClrMapping/>
  </p:clrMapOvr>
  <p:transition xmlns:p14="http://schemas.microsoft.com/office/powerpoint/2010/main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068765"/>
      </p:ext>
    </p:extLst>
  </p:cSld>
  <p:clrMapOvr>
    <a:masterClrMapping/>
  </p:clrMapOvr>
  <p:transition xmlns:p14="http://schemas.microsoft.com/office/powerpoint/2010/main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5280685"/>
      </p:ext>
    </p:extLst>
  </p:cSld>
  <p:clrMapOvr>
    <a:masterClrMapping/>
  </p:clrMapOvr>
  <p:transition xmlns:p14="http://schemas.microsoft.com/office/powerpoint/2010/main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930273"/>
      </p:ext>
    </p:extLst>
  </p:cSld>
  <p:clrMapOvr>
    <a:masterClrMapping/>
  </p:clrMapOvr>
  <p:transition xmlns:p14="http://schemas.microsoft.com/office/powerpoint/2010/main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319027"/>
      </p:ext>
    </p:extLst>
  </p:cSld>
  <p:clrMapOvr>
    <a:masterClrMapping/>
  </p:clrMapOvr>
  <p:transition xmlns:p14="http://schemas.microsoft.com/office/powerpoint/2010/main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333754"/>
      </p:ext>
    </p:extLst>
  </p:cSld>
  <p:clrMapOvr>
    <a:masterClrMapping/>
  </p:clrMapOvr>
  <p:transition xmlns:p14="http://schemas.microsoft.com/office/powerpoint/2010/main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00604"/>
      </p:ext>
    </p:extLst>
  </p:cSld>
  <p:clrMapOvr>
    <a:masterClrMapping/>
  </p:clrMapOvr>
  <p:transition xmlns:p14="http://schemas.microsoft.com/office/powerpoint/2010/main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0274471"/>
      </p:ext>
    </p:extLst>
  </p:cSld>
  <p:clrMapOvr>
    <a:masterClrMapping/>
  </p:clrMapOvr>
  <p:transition xmlns:p14="http://schemas.microsoft.com/office/powerpoint/2010/main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2768600"/>
            <a:ext cx="56388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6388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195325"/>
      </p:ext>
    </p:extLst>
  </p:cSld>
  <p:clrMapOvr>
    <a:masterClrMapping/>
  </p:clrMapOvr>
  <p:transition xmlns:p14="http://schemas.microsoft.com/office/powerpoint/2010/main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687113"/>
      </p:ext>
    </p:extLst>
  </p:cSld>
  <p:clrMapOvr>
    <a:masterClrMapping/>
  </p:clrMapOvr>
  <p:transition xmlns:p14="http://schemas.microsoft.com/office/powerpoint/2010/main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153793"/>
      </p:ext>
    </p:extLst>
  </p:cSld>
  <p:clrMapOvr>
    <a:masterClrMapping/>
  </p:clrMapOvr>
  <p:transition xmlns:p14="http://schemas.microsoft.com/office/powerpoint/2010/main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5743206"/>
      </p:ext>
    </p:extLst>
  </p:cSld>
  <p:clrMapOvr>
    <a:masterClrMapping/>
  </p:clrMapOvr>
  <p:transition xmlns:p14="http://schemas.microsoft.com/office/powerpoint/2010/main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9546140"/>
      </p:ext>
    </p:extLst>
  </p:cSld>
  <p:clrMapOvr>
    <a:masterClrMapping/>
  </p:clrMapOvr>
  <p:transition xmlns:p14="http://schemas.microsoft.com/office/powerpoint/2010/main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6132125"/>
      </p:ext>
    </p:extLst>
  </p:cSld>
  <p:clrMapOvr>
    <a:masterClrMapping/>
  </p:clrMapOvr>
  <p:transition xmlns:p14="http://schemas.microsoft.com/office/powerpoint/2010/main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1693969"/>
      </p:ext>
    </p:extLst>
  </p:cSld>
  <p:clrMapOvr>
    <a:masterClrMapping/>
  </p:clrMapOvr>
  <p:transition xmlns:p14="http://schemas.microsoft.com/office/powerpoint/2010/main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278062"/>
      </p:ext>
    </p:extLst>
  </p:cSld>
  <p:clrMapOvr>
    <a:masterClrMapping/>
  </p:clrMapOvr>
  <p:transition xmlns:p14="http://schemas.microsoft.com/office/powerpoint/2010/main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59900" y="254000"/>
            <a:ext cx="2857500" cy="82296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7400" y="254000"/>
            <a:ext cx="8420100" cy="82296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353973"/>
      </p:ext>
    </p:extLst>
  </p:cSld>
  <p:clrMapOvr>
    <a:masterClrMapping/>
  </p:clrMapOvr>
  <p:transition xmlns:p14="http://schemas.microsoft.com/office/powerpoint/2010/main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78981"/>
      </p:ext>
    </p:extLst>
  </p:cSld>
  <p:clrMapOvr>
    <a:masterClrMapping/>
  </p:clrMapOvr>
  <p:transition xmlns:p14="http://schemas.microsoft.com/office/powerpoint/2010/main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491075"/>
      </p:ext>
    </p:extLst>
  </p:cSld>
  <p:clrMapOvr>
    <a:masterClrMapping/>
  </p:clrMapOvr>
  <p:transition xmlns:p14="http://schemas.microsoft.com/office/powerpoint/2010/main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4573323"/>
      </p:ext>
    </p:extLst>
  </p:cSld>
  <p:clrMapOvr>
    <a:masterClrMapping/>
  </p:clrMapOvr>
  <p:transition xmlns:p14="http://schemas.microsoft.com/office/powerpoint/2010/main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0100" y="8458200"/>
            <a:ext cx="5638800" cy="77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91300" y="8458200"/>
            <a:ext cx="5638800" cy="77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626866"/>
      </p:ext>
    </p:extLst>
  </p:cSld>
  <p:clrMapOvr>
    <a:masterClrMapping/>
  </p:clrMapOvr>
  <p:transition xmlns:p14="http://schemas.microsoft.com/office/powerpoint/2010/main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050488"/>
      </p:ext>
    </p:extLst>
  </p:cSld>
  <p:clrMapOvr>
    <a:masterClrMapping/>
  </p:clrMapOvr>
  <p:transition xmlns:p14="http://schemas.microsoft.com/office/powerpoint/2010/main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392136"/>
      </p:ext>
    </p:extLst>
  </p:cSld>
  <p:clrMapOvr>
    <a:masterClrMapping/>
  </p:clrMapOvr>
  <p:transition xmlns:p14="http://schemas.microsoft.com/office/powerpoint/2010/main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8445500"/>
            <a:ext cx="5638800" cy="77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8445500"/>
            <a:ext cx="5638800" cy="77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40517"/>
      </p:ext>
    </p:extLst>
  </p:cSld>
  <p:clrMapOvr>
    <a:masterClrMapping/>
  </p:clrMapOvr>
  <p:transition xmlns:p14="http://schemas.microsoft.com/office/powerpoint/2010/main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1944435"/>
      </p:ext>
    </p:extLst>
  </p:cSld>
  <p:clrMapOvr>
    <a:masterClrMapping/>
  </p:clrMapOvr>
  <p:transition xmlns:p14="http://schemas.microsoft.com/office/powerpoint/2010/main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6363815"/>
      </p:ext>
    </p:extLst>
  </p:cSld>
  <p:clrMapOvr>
    <a:masterClrMapping/>
  </p:clrMapOvr>
  <p:transition xmlns:p14="http://schemas.microsoft.com/office/powerpoint/2010/main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5450276"/>
      </p:ext>
    </p:extLst>
  </p:cSld>
  <p:clrMapOvr>
    <a:masterClrMapping/>
  </p:clrMapOvr>
  <p:transition xmlns:p14="http://schemas.microsoft.com/office/powerpoint/2010/main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47265"/>
      </p:ext>
    </p:extLst>
  </p:cSld>
  <p:clrMapOvr>
    <a:masterClrMapping/>
  </p:clrMapOvr>
  <p:transition xmlns:p14="http://schemas.microsoft.com/office/powerpoint/2010/main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0" y="7188200"/>
            <a:ext cx="2857500" cy="20447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7188200"/>
            <a:ext cx="8420100" cy="20447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67832"/>
      </p:ext>
    </p:extLst>
  </p:cSld>
  <p:clrMapOvr>
    <a:masterClrMapping/>
  </p:clrMapOvr>
  <p:transition xmlns:p14="http://schemas.microsoft.com/office/powerpoint/2010/main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14642"/>
      </p:ext>
    </p:extLst>
  </p:cSld>
  <p:clrMapOvr>
    <a:masterClrMapping/>
  </p:clrMapOvr>
  <p:transition xmlns:p14="http://schemas.microsoft.com/office/powerpoint/2010/main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330371"/>
      </p:ext>
    </p:extLst>
  </p:cSld>
  <p:clrMapOvr>
    <a:masterClrMapping/>
  </p:clrMapOvr>
  <p:transition xmlns:p14="http://schemas.microsoft.com/office/powerpoint/2010/main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7586706"/>
      </p:ext>
    </p:extLst>
  </p:cSld>
  <p:clrMapOvr>
    <a:masterClrMapping/>
  </p:clrMapOvr>
  <p:transition xmlns:p14="http://schemas.microsoft.com/office/powerpoint/2010/main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0100" y="8458200"/>
            <a:ext cx="5638800" cy="77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91300" y="8458200"/>
            <a:ext cx="5638800" cy="77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2977"/>
      </p:ext>
    </p:extLst>
  </p:cSld>
  <p:clrMapOvr>
    <a:masterClrMapping/>
  </p:clrMapOvr>
  <p:transition xmlns:p14="http://schemas.microsoft.com/office/powerpoint/2010/main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79902"/>
      </p:ext>
    </p:extLst>
  </p:cSld>
  <p:clrMapOvr>
    <a:masterClrMapping/>
  </p:clrMapOvr>
  <p:transition xmlns:p14="http://schemas.microsoft.com/office/powerpoint/2010/main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218398"/>
      </p:ext>
    </p:extLst>
  </p:cSld>
  <p:clrMapOvr>
    <a:masterClrMapping/>
  </p:clrMapOvr>
  <p:transition xmlns:p14="http://schemas.microsoft.com/office/powerpoint/2010/main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292222"/>
      </p:ext>
    </p:extLst>
  </p:cSld>
  <p:clrMapOvr>
    <a:masterClrMapping/>
  </p:clrMapOvr>
  <p:transition xmlns:p14="http://schemas.microsoft.com/office/powerpoint/2010/main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191003"/>
      </p:ext>
    </p:extLst>
  </p:cSld>
  <p:clrMapOvr>
    <a:masterClrMapping/>
  </p:clrMapOvr>
  <p:transition xmlns:p14="http://schemas.microsoft.com/office/powerpoint/2010/main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6132833"/>
      </p:ext>
    </p:extLst>
  </p:cSld>
  <p:clrMapOvr>
    <a:masterClrMapping/>
  </p:clrMapOvr>
  <p:transition xmlns:p14="http://schemas.microsoft.com/office/powerpoint/2010/main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1466937"/>
      </p:ext>
    </p:extLst>
  </p:cSld>
  <p:clrMapOvr>
    <a:masterClrMapping/>
  </p:clrMapOvr>
  <p:transition xmlns:p14="http://schemas.microsoft.com/office/powerpoint/2010/main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495791"/>
      </p:ext>
    </p:extLst>
  </p:cSld>
  <p:clrMapOvr>
    <a:masterClrMapping/>
  </p:clrMapOvr>
  <p:transition xmlns:p14="http://schemas.microsoft.com/office/powerpoint/2010/main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0" y="7188200"/>
            <a:ext cx="2857500" cy="20447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7188200"/>
            <a:ext cx="8420100" cy="20447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51818"/>
      </p:ext>
    </p:extLst>
  </p:cSld>
  <p:clrMapOvr>
    <a:masterClrMapping/>
  </p:clrMapOvr>
  <p:transition xmlns:p14="http://schemas.microsoft.com/office/powerpoint/2010/main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706213"/>
      </p:ext>
    </p:extLst>
  </p:cSld>
  <p:clrMapOvr>
    <a:masterClrMapping/>
  </p:clrMapOvr>
  <p:transition xmlns:p14="http://schemas.microsoft.com/office/powerpoint/2010/main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36652"/>
      </p:ext>
    </p:extLst>
  </p:cSld>
  <p:clrMapOvr>
    <a:masterClrMapping/>
  </p:clrMapOvr>
  <p:transition xmlns:p14="http://schemas.microsoft.com/office/powerpoint/2010/main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2687212"/>
      </p:ext>
    </p:extLst>
  </p:cSld>
  <p:clrMapOvr>
    <a:masterClrMapping/>
  </p:clrMapOvr>
  <p:transition xmlns:p14="http://schemas.microsoft.com/office/powerpoint/2010/main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2768600"/>
            <a:ext cx="25590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8850" y="2768600"/>
            <a:ext cx="25590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74270"/>
      </p:ext>
    </p:extLst>
  </p:cSld>
  <p:clrMapOvr>
    <a:masterClrMapping/>
  </p:clrMapOvr>
  <p:transition xmlns:p14="http://schemas.microsoft.com/office/powerpoint/2010/main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617828"/>
      </p:ext>
    </p:extLst>
  </p:cSld>
  <p:clrMapOvr>
    <a:masterClrMapping/>
  </p:clrMapOvr>
  <p:transition xmlns:p14="http://schemas.microsoft.com/office/powerpoint/2010/main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538145"/>
      </p:ext>
    </p:extLst>
  </p:cSld>
  <p:clrMapOvr>
    <a:masterClrMapping/>
  </p:clrMapOvr>
  <p:transition xmlns:p14="http://schemas.microsoft.com/office/powerpoint/2010/main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123693"/>
      </p:ext>
    </p:extLst>
  </p:cSld>
  <p:clrMapOvr>
    <a:masterClrMapping/>
  </p:clrMapOvr>
  <p:transition xmlns:p14="http://schemas.microsoft.com/office/powerpoint/2010/main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8410154"/>
      </p:ext>
    </p:extLst>
  </p:cSld>
  <p:clrMapOvr>
    <a:masterClrMapping/>
  </p:clrMapOvr>
  <p:transition xmlns:p14="http://schemas.microsoft.com/office/powerpoint/2010/main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0762512"/>
      </p:ext>
    </p:extLst>
  </p:cSld>
  <p:clrMapOvr>
    <a:masterClrMapping/>
  </p:clrMapOvr>
  <p:transition xmlns:p14="http://schemas.microsoft.com/office/powerpoint/2010/main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2212607"/>
      </p:ext>
    </p:extLst>
  </p:cSld>
  <p:clrMapOvr>
    <a:masterClrMapping/>
  </p:clrMapOvr>
  <p:transition xmlns:p14="http://schemas.microsoft.com/office/powerpoint/2010/main"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815045"/>
      </p:ext>
    </p:extLst>
  </p:cSld>
  <p:clrMapOvr>
    <a:masterClrMapping/>
  </p:clrMapOvr>
  <p:transition xmlns:p14="http://schemas.microsoft.com/office/powerpoint/2010/main"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59900" y="254000"/>
            <a:ext cx="2857500" cy="82296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7400" y="254000"/>
            <a:ext cx="8420100" cy="82296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846342"/>
      </p:ext>
    </p:extLst>
  </p:cSld>
  <p:clrMapOvr>
    <a:masterClrMapping/>
  </p:clrMapOvr>
  <p:transition xmlns:p14="http://schemas.microsoft.com/office/powerpoint/2010/main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888503"/>
      </p:ext>
    </p:extLst>
  </p:cSld>
  <p:clrMapOvr>
    <a:masterClrMapping/>
  </p:clrMapOvr>
  <p:transition xmlns:p14="http://schemas.microsoft.com/office/powerpoint/2010/main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5585404"/>
      </p:ext>
    </p:extLst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718771"/>
      </p:ext>
    </p:extLst>
  </p:cSld>
  <p:clrMapOvr>
    <a:masterClrMapping/>
  </p:clrMapOvr>
  <p:transition xmlns:p14="http://schemas.microsoft.com/office/powerpoint/2010/main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7207275"/>
      </p:ext>
    </p:extLst>
  </p:cSld>
  <p:clrMapOvr>
    <a:masterClrMapping/>
  </p:clrMapOvr>
  <p:transition xmlns:p14="http://schemas.microsoft.com/office/powerpoint/2010/main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187529"/>
      </p:ext>
    </p:extLst>
  </p:cSld>
  <p:clrMapOvr>
    <a:masterClrMapping/>
  </p:clrMapOvr>
  <p:transition xmlns:p14="http://schemas.microsoft.com/office/powerpoint/2010/main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59900" y="7188200"/>
            <a:ext cx="2857500" cy="20320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7400" y="7188200"/>
            <a:ext cx="8420100" cy="20320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159726"/>
      </p:ext>
    </p:extLst>
  </p:cSld>
  <p:clrMapOvr>
    <a:masterClrMapping/>
  </p:clrMapOvr>
  <p:transition xmlns:p14="http://schemas.microsoft.com/office/powerpoint/2010/main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621354"/>
      </p:ext>
    </p:extLst>
  </p:cSld>
  <p:clrMapOvr>
    <a:masterClrMapping/>
  </p:clrMapOvr>
  <p:transition xmlns:p14="http://schemas.microsoft.com/office/powerpoint/2010/main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487770"/>
      </p:ext>
    </p:extLst>
  </p:cSld>
  <p:clrMapOvr>
    <a:masterClrMapping/>
  </p:clrMapOvr>
  <p:transition xmlns:p14="http://schemas.microsoft.com/office/powerpoint/2010/main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8084680"/>
      </p:ext>
    </p:extLst>
  </p:cSld>
  <p:clrMapOvr>
    <a:masterClrMapping/>
  </p:clrMapOvr>
  <p:transition xmlns:p14="http://schemas.microsoft.com/office/powerpoint/2010/main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2768600"/>
            <a:ext cx="25590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8850" y="2768600"/>
            <a:ext cx="25590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230415"/>
      </p:ext>
    </p:extLst>
  </p:cSld>
  <p:clrMapOvr>
    <a:masterClrMapping/>
  </p:clrMapOvr>
  <p:transition xmlns:p14="http://schemas.microsoft.com/office/powerpoint/2010/main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962446"/>
      </p:ext>
    </p:extLst>
  </p:cSld>
  <p:clrMapOvr>
    <a:masterClrMapping/>
  </p:clrMapOvr>
  <p:transition xmlns:p14="http://schemas.microsoft.com/office/powerpoint/2010/main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986676"/>
      </p:ext>
    </p:extLst>
  </p:cSld>
  <p:clrMapOvr>
    <a:masterClrMapping/>
  </p:clrMapOvr>
  <p:transition xmlns:p14="http://schemas.microsoft.com/office/powerpoint/2010/main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4088"/>
      </p:ext>
    </p:extLst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8774788"/>
      </p:ext>
    </p:extLst>
  </p:cSld>
  <p:clrMapOvr>
    <a:masterClrMapping/>
  </p:clrMapOvr>
  <p:transition xmlns:p14="http://schemas.microsoft.com/office/powerpoint/2010/main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5534729"/>
      </p:ext>
    </p:extLst>
  </p:cSld>
  <p:clrMapOvr>
    <a:masterClrMapping/>
  </p:clrMapOvr>
  <p:transition xmlns:p14="http://schemas.microsoft.com/office/powerpoint/2010/main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0195693"/>
      </p:ext>
    </p:extLst>
  </p:cSld>
  <p:clrMapOvr>
    <a:masterClrMapping/>
  </p:clrMapOvr>
  <p:transition xmlns:p14="http://schemas.microsoft.com/office/powerpoint/2010/main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321677"/>
      </p:ext>
    </p:extLst>
  </p:cSld>
  <p:clrMapOvr>
    <a:masterClrMapping/>
  </p:clrMapOvr>
  <p:transition xmlns:p14="http://schemas.microsoft.com/office/powerpoint/2010/main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59900" y="254000"/>
            <a:ext cx="2857500" cy="82296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7400" y="254000"/>
            <a:ext cx="8420100" cy="82296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590129"/>
      </p:ext>
    </p:extLst>
  </p:cSld>
  <p:clrMapOvr>
    <a:masterClrMapping/>
  </p:clrMapOvr>
  <p:transition xmlns:p14="http://schemas.microsoft.com/office/powerpoint/2010/main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091180"/>
      </p:ext>
    </p:extLst>
  </p:cSld>
  <p:clrMapOvr>
    <a:masterClrMapping/>
  </p:clrMapOvr>
  <p:transition xmlns:p14="http://schemas.microsoft.com/office/powerpoint/2010/main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35238"/>
      </p:ext>
    </p:extLst>
  </p:cSld>
  <p:clrMapOvr>
    <a:masterClrMapping/>
  </p:clrMapOvr>
  <p:transition xmlns:p14="http://schemas.microsoft.com/office/powerpoint/2010/main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5608341"/>
      </p:ext>
    </p:extLst>
  </p:cSld>
  <p:clrMapOvr>
    <a:masterClrMapping/>
  </p:clrMapOvr>
  <p:transition xmlns:p14="http://schemas.microsoft.com/office/powerpoint/2010/main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0100" y="8458200"/>
            <a:ext cx="5638800" cy="77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91300" y="8458200"/>
            <a:ext cx="5638800" cy="77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562498"/>
      </p:ext>
    </p:extLst>
  </p:cSld>
  <p:clrMapOvr>
    <a:masterClrMapping/>
  </p:clrMapOvr>
  <p:transition xmlns:p14="http://schemas.microsoft.com/office/powerpoint/2010/main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174380"/>
      </p:ext>
    </p:extLst>
  </p:cSld>
  <p:clrMapOvr>
    <a:masterClrMapping/>
  </p:clrMapOvr>
  <p:transition xmlns:p14="http://schemas.microsoft.com/office/powerpoint/2010/main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949061"/>
      </p:ext>
    </p:extLst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0100" y="5308600"/>
            <a:ext cx="5638800" cy="189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91300" y="5308600"/>
            <a:ext cx="5638800" cy="189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2673"/>
      </p:ext>
    </p:extLst>
  </p:cSld>
  <p:clrMapOvr>
    <a:masterClrMapping/>
  </p:clrMapOvr>
  <p:transition xmlns:p14="http://schemas.microsoft.com/office/powerpoint/2010/main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1191189"/>
      </p:ext>
    </p:extLst>
  </p:cSld>
  <p:clrMapOvr>
    <a:masterClrMapping/>
  </p:clrMapOvr>
  <p:transition xmlns:p14="http://schemas.microsoft.com/office/powerpoint/2010/main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7319401"/>
      </p:ext>
    </p:extLst>
  </p:cSld>
  <p:clrMapOvr>
    <a:masterClrMapping/>
  </p:clrMapOvr>
  <p:transition xmlns:p14="http://schemas.microsoft.com/office/powerpoint/2010/main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2613442"/>
      </p:ext>
    </p:extLst>
  </p:cSld>
  <p:clrMapOvr>
    <a:masterClrMapping/>
  </p:clrMapOvr>
  <p:transition xmlns:p14="http://schemas.microsoft.com/office/powerpoint/2010/main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509936"/>
      </p:ext>
    </p:extLst>
  </p:cSld>
  <p:clrMapOvr>
    <a:masterClrMapping/>
  </p:clrMapOvr>
  <p:transition xmlns:p14="http://schemas.microsoft.com/office/powerpoint/2010/main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0" y="7188200"/>
            <a:ext cx="2857500" cy="20447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7188200"/>
            <a:ext cx="8420100" cy="20447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42120"/>
      </p:ext>
    </p:extLst>
  </p:cSld>
  <p:clrMapOvr>
    <a:masterClrMapping/>
  </p:clrMapOvr>
  <p:transition xmlns:p14="http://schemas.microsoft.com/office/powerpoint/2010/main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24678"/>
      </p:ext>
    </p:extLst>
  </p:cSld>
  <p:clrMapOvr>
    <a:masterClrMapping/>
  </p:clrMapOvr>
  <p:transition xmlns:p14="http://schemas.microsoft.com/office/powerpoint/2010/main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62261"/>
      </p:ext>
    </p:extLst>
  </p:cSld>
  <p:clrMapOvr>
    <a:masterClrMapping/>
  </p:clrMapOvr>
  <p:transition xmlns:p14="http://schemas.microsoft.com/office/powerpoint/2010/main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2632264"/>
      </p:ext>
    </p:extLst>
  </p:cSld>
  <p:clrMapOvr>
    <a:masterClrMapping/>
  </p:clrMapOvr>
  <p:transition xmlns:p14="http://schemas.microsoft.com/office/powerpoint/2010/main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2768600"/>
            <a:ext cx="56388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6388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302659"/>
      </p:ext>
    </p:extLst>
  </p:cSld>
  <p:clrMapOvr>
    <a:masterClrMapping/>
  </p:clrMapOvr>
  <p:transition xmlns:p14="http://schemas.microsoft.com/office/powerpoint/2010/main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449696"/>
      </p:ext>
    </p:extLst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028100"/>
      </p:ext>
    </p:extLst>
  </p:cSld>
  <p:clrMapOvr>
    <a:masterClrMapping/>
  </p:clrMapOvr>
  <p:transition xmlns:p14="http://schemas.microsoft.com/office/powerpoint/2010/main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462979"/>
      </p:ext>
    </p:extLst>
  </p:cSld>
  <p:clrMapOvr>
    <a:masterClrMapping/>
  </p:clrMapOvr>
  <p:transition xmlns:p14="http://schemas.microsoft.com/office/powerpoint/2010/main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428539"/>
      </p:ext>
    </p:extLst>
  </p:cSld>
  <p:clrMapOvr>
    <a:masterClrMapping/>
  </p:clrMapOvr>
  <p:transition xmlns:p14="http://schemas.microsoft.com/office/powerpoint/2010/main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043772"/>
      </p:ext>
    </p:extLst>
  </p:cSld>
  <p:clrMapOvr>
    <a:masterClrMapping/>
  </p:clrMapOvr>
  <p:transition xmlns:p14="http://schemas.microsoft.com/office/powerpoint/2010/main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1322236"/>
      </p:ext>
    </p:extLst>
  </p:cSld>
  <p:clrMapOvr>
    <a:masterClrMapping/>
  </p:clrMapOvr>
  <p:transition xmlns:p14="http://schemas.microsoft.com/office/powerpoint/2010/main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319867"/>
      </p:ext>
    </p:extLst>
  </p:cSld>
  <p:clrMapOvr>
    <a:masterClrMapping/>
  </p:clrMapOvr>
  <p:transition xmlns:p14="http://schemas.microsoft.com/office/powerpoint/2010/main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59900" y="254000"/>
            <a:ext cx="2857500" cy="82296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7400" y="254000"/>
            <a:ext cx="8420100" cy="82296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51557"/>
      </p:ext>
    </p:extLst>
  </p:cSld>
  <p:clrMapOvr>
    <a:masterClrMapping/>
  </p:clrMapOvr>
  <p:transition xmlns:p14="http://schemas.microsoft.com/office/powerpoint/2010/main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140582"/>
      </p:ext>
    </p:extLst>
  </p:cSld>
  <p:clrMapOvr>
    <a:masterClrMapping/>
  </p:clrMapOvr>
  <p:transition xmlns:p14="http://schemas.microsoft.com/office/powerpoint/2010/main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188312"/>
      </p:ext>
    </p:extLst>
  </p:cSld>
  <p:clrMapOvr>
    <a:masterClrMapping/>
  </p:clrMapOvr>
  <p:transition xmlns:p14="http://schemas.microsoft.com/office/powerpoint/2010/main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9383551"/>
      </p:ext>
    </p:extLst>
  </p:cSld>
  <p:clrMapOvr>
    <a:masterClrMapping/>
  </p:clrMapOvr>
  <p:transition xmlns:p14="http://schemas.microsoft.com/office/powerpoint/2010/main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5308600"/>
            <a:ext cx="2559050" cy="246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8850" y="5308600"/>
            <a:ext cx="2559050" cy="246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701657"/>
      </p:ext>
    </p:extLst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246654"/>
      </p:ext>
    </p:extLst>
  </p:cSld>
  <p:clrMapOvr>
    <a:masterClrMapping/>
  </p:clrMapOvr>
  <p:transition xmlns:p14="http://schemas.microsoft.com/office/powerpoint/2010/main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758089"/>
      </p:ext>
    </p:extLst>
  </p:cSld>
  <p:clrMapOvr>
    <a:masterClrMapping/>
  </p:clrMapOvr>
  <p:transition xmlns:p14="http://schemas.microsoft.com/office/powerpoint/2010/main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548561"/>
      </p:ext>
    </p:extLst>
  </p:cSld>
  <p:clrMapOvr>
    <a:masterClrMapping/>
  </p:clrMapOvr>
  <p:transition xmlns:p14="http://schemas.microsoft.com/office/powerpoint/2010/main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051462"/>
      </p:ext>
    </p:extLst>
  </p:cSld>
  <p:clrMapOvr>
    <a:masterClrMapping/>
  </p:clrMapOvr>
  <p:transition xmlns:p14="http://schemas.microsoft.com/office/powerpoint/2010/main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8799697"/>
      </p:ext>
    </p:extLst>
  </p:cSld>
  <p:clrMapOvr>
    <a:masterClrMapping/>
  </p:clrMapOvr>
  <p:transition xmlns:p14="http://schemas.microsoft.com/office/powerpoint/2010/main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0433842"/>
      </p:ext>
    </p:extLst>
  </p:cSld>
  <p:clrMapOvr>
    <a:masterClrMapping/>
  </p:clrMapOvr>
  <p:transition xmlns:p14="http://schemas.microsoft.com/office/powerpoint/2010/main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045182"/>
      </p:ext>
    </p:extLst>
  </p:cSld>
  <p:clrMapOvr>
    <a:masterClrMapping/>
  </p:clrMapOvr>
  <p:transition xmlns:p14="http://schemas.microsoft.com/office/powerpoint/2010/main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40275" y="1981200"/>
            <a:ext cx="1317625" cy="57912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7400" y="1981200"/>
            <a:ext cx="3800475" cy="57912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674540"/>
      </p:ext>
    </p:extLst>
  </p:cSld>
  <p:clrMapOvr>
    <a:masterClrMapping/>
  </p:clrMapOvr>
  <p:transition xmlns:p14="http://schemas.microsoft.com/office/powerpoint/2010/main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09499"/>
      </p:ext>
    </p:extLst>
  </p:cSld>
  <p:clrMapOvr>
    <a:masterClrMapping/>
  </p:clrMapOvr>
  <p:transition xmlns:p14="http://schemas.microsoft.com/office/powerpoint/2010/main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794426"/>
      </p:ext>
    </p:extLst>
  </p:cSld>
  <p:clrMapOvr>
    <a:masterClrMapping/>
  </p:clrMapOvr>
  <p:transition xmlns:p14="http://schemas.microsoft.com/office/powerpoint/2010/main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7839982"/>
      </p:ext>
    </p:extLst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515209"/>
      </p:ext>
    </p:extLst>
  </p:cSld>
  <p:clrMapOvr>
    <a:masterClrMapping/>
  </p:clrMapOvr>
  <p:transition xmlns:p14="http://schemas.microsoft.com/office/powerpoint/2010/main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5308600"/>
            <a:ext cx="5638800" cy="189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308600"/>
            <a:ext cx="5638800" cy="1892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08749"/>
      </p:ext>
    </p:extLst>
  </p:cSld>
  <p:clrMapOvr>
    <a:masterClrMapping/>
  </p:clrMapOvr>
  <p:transition xmlns:p14="http://schemas.microsoft.com/office/powerpoint/2010/main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153991"/>
      </p:ext>
    </p:extLst>
  </p:cSld>
  <p:clrMapOvr>
    <a:masterClrMapping/>
  </p:clrMapOvr>
  <p:transition xmlns:p14="http://schemas.microsoft.com/office/powerpoint/2010/main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661545"/>
      </p:ext>
    </p:extLst>
  </p:cSld>
  <p:clrMapOvr>
    <a:masterClrMapping/>
  </p:clrMapOvr>
  <p:transition xmlns:p14="http://schemas.microsoft.com/office/powerpoint/2010/main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3237120"/>
      </p:ext>
    </p:extLst>
  </p:cSld>
  <p:clrMapOvr>
    <a:masterClrMapping/>
  </p:clrMapOvr>
  <p:transition xmlns:p14="http://schemas.microsoft.com/office/powerpoint/2010/main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7084900"/>
      </p:ext>
    </p:extLst>
  </p:cSld>
  <p:clrMapOvr>
    <a:masterClrMapping/>
  </p:clrMapOvr>
  <p:transition xmlns:p14="http://schemas.microsoft.com/office/powerpoint/2010/main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0893140"/>
      </p:ext>
    </p:extLst>
  </p:cSld>
  <p:clrMapOvr>
    <a:masterClrMapping/>
  </p:clrMapOvr>
  <p:transition xmlns:p14="http://schemas.microsoft.com/office/powerpoint/2010/main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418627"/>
      </p:ext>
    </p:extLst>
  </p:cSld>
  <p:clrMapOvr>
    <a:masterClrMapping/>
  </p:clrMapOvr>
  <p:transition xmlns:p14="http://schemas.microsoft.com/office/powerpoint/2010/main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59900" y="1511300"/>
            <a:ext cx="2857500" cy="56896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7400" y="1511300"/>
            <a:ext cx="8420100" cy="56896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380030"/>
      </p:ext>
    </p:extLst>
  </p:cSld>
  <p:clrMapOvr>
    <a:masterClrMapping/>
  </p:clrMapOvr>
  <p:transition xmlns:p14="http://schemas.microsoft.com/office/powerpoint/2010/main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81183"/>
      </p:ext>
    </p:extLst>
  </p:cSld>
  <p:clrMapOvr>
    <a:masterClrMapping/>
  </p:clrMapOvr>
  <p:transition xmlns:p14="http://schemas.microsoft.com/office/powerpoint/2010/main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138881"/>
      </p:ext>
    </p:extLst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8192198"/>
      </p:ext>
    </p:extLst>
  </p:cSld>
  <p:clrMapOvr>
    <a:masterClrMapping/>
  </p:clrMapOvr>
  <p:transition xmlns:p14="http://schemas.microsoft.com/office/powerpoint/2010/main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0275484"/>
      </p:ext>
    </p:extLst>
  </p:cSld>
  <p:clrMapOvr>
    <a:masterClrMapping/>
  </p:clrMapOvr>
  <p:transition xmlns:p14="http://schemas.microsoft.com/office/powerpoint/2010/main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46900" y="2768600"/>
            <a:ext cx="25590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58350" y="2768600"/>
            <a:ext cx="25590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505005"/>
      </p:ext>
    </p:extLst>
  </p:cSld>
  <p:clrMapOvr>
    <a:masterClrMapping/>
  </p:clrMapOvr>
  <p:transition xmlns:p14="http://schemas.microsoft.com/office/powerpoint/2010/main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631688"/>
      </p:ext>
    </p:extLst>
  </p:cSld>
  <p:clrMapOvr>
    <a:masterClrMapping/>
  </p:clrMapOvr>
  <p:transition xmlns:p14="http://schemas.microsoft.com/office/powerpoint/2010/main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720824"/>
      </p:ext>
    </p:extLst>
  </p:cSld>
  <p:clrMapOvr>
    <a:masterClrMapping/>
  </p:clrMapOvr>
  <p:transition xmlns:p14="http://schemas.microsoft.com/office/powerpoint/2010/main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2779580"/>
      </p:ext>
    </p:extLst>
  </p:cSld>
  <p:clrMapOvr>
    <a:masterClrMapping/>
  </p:clrMapOvr>
  <p:transition xmlns:p14="http://schemas.microsoft.com/office/powerpoint/2010/main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8237395"/>
      </p:ext>
    </p:extLst>
  </p:cSld>
  <p:clrMapOvr>
    <a:masterClrMapping/>
  </p:clrMapOvr>
  <p:transition xmlns:p14="http://schemas.microsoft.com/office/powerpoint/2010/main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3914822"/>
      </p:ext>
    </p:extLst>
  </p:cSld>
  <p:clrMapOvr>
    <a:masterClrMapping/>
  </p:clrMapOvr>
  <p:transition xmlns:p14="http://schemas.microsoft.com/office/powerpoint/2010/main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292976"/>
      </p:ext>
    </p:extLst>
  </p:cSld>
  <p:clrMapOvr>
    <a:masterClrMapping/>
  </p:clrMapOvr>
  <p:transition xmlns:p14="http://schemas.microsoft.com/office/powerpoint/2010/main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59900" y="254000"/>
            <a:ext cx="2857500" cy="8229600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7400" y="254000"/>
            <a:ext cx="8420100" cy="82296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666219"/>
      </p:ext>
    </p:extLst>
  </p:cSld>
  <p:clrMapOvr>
    <a:masterClrMapping/>
  </p:clrMapOvr>
  <p:transition xmlns:p14="http://schemas.microsoft.com/office/powerpoint/2010/main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533569"/>
      </p:ext>
    </p:extLst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369602"/>
      </p:ext>
    </p:extLst>
  </p:cSld>
  <p:clrMapOvr>
    <a:masterClrMapping/>
  </p:clrMapOvr>
  <p:transition xmlns:p14="http://schemas.microsoft.com/office/powerpoint/2010/main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9335"/>
      </p:ext>
    </p:extLst>
  </p:cSld>
  <p:clrMapOvr>
    <a:masterClrMapping/>
  </p:clrMapOvr>
  <p:transition xmlns:p14="http://schemas.microsoft.com/office/powerpoint/2010/main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2941184"/>
      </p:ext>
    </p:extLst>
  </p:cSld>
  <p:clrMapOvr>
    <a:masterClrMapping/>
  </p:clrMapOvr>
  <p:transition xmlns:p14="http://schemas.microsoft.com/office/powerpoint/2010/main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1257300"/>
            <a:ext cx="5638800" cy="723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57300"/>
            <a:ext cx="5638800" cy="723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191335"/>
      </p:ext>
    </p:extLst>
  </p:cSld>
  <p:clrMapOvr>
    <a:masterClrMapping/>
  </p:clrMapOvr>
  <p:transition xmlns:p14="http://schemas.microsoft.com/office/powerpoint/2010/main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429750"/>
      </p:ext>
    </p:extLst>
  </p:cSld>
  <p:clrMapOvr>
    <a:masterClrMapping/>
  </p:clrMapOvr>
  <p:transition xmlns:p14="http://schemas.microsoft.com/office/powerpoint/2010/main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385408"/>
      </p:ext>
    </p:extLst>
  </p:cSld>
  <p:clrMapOvr>
    <a:masterClrMapping/>
  </p:clrMapOvr>
  <p:transition xmlns:p14="http://schemas.microsoft.com/office/powerpoint/2010/main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587841"/>
      </p:ext>
    </p:extLst>
  </p:cSld>
  <p:clrMapOvr>
    <a:masterClrMapping/>
  </p:clrMapOvr>
  <p:transition xmlns:p14="http://schemas.microsoft.com/office/powerpoint/2010/main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5000372"/>
      </p:ext>
    </p:extLst>
  </p:cSld>
  <p:clrMapOvr>
    <a:masterClrMapping/>
  </p:clrMapOvr>
  <p:transition xmlns:p14="http://schemas.microsoft.com/office/powerpoint/2010/main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4625217"/>
      </p:ext>
    </p:extLst>
  </p:cSld>
  <p:clrMapOvr>
    <a:masterClrMapping/>
  </p:clrMapOvr>
  <p:transition xmlns:p14="http://schemas.microsoft.com/office/powerpoint/2010/main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99621"/>
      </p:ext>
    </p:extLst>
  </p:cSld>
  <p:clrMapOvr>
    <a:masterClrMapping/>
  </p:clrMapOvr>
  <p:transition xmlns:p14="http://schemas.microsoft.com/office/powerpoint/2010/main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105775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10577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504295"/>
      </p:ext>
    </p:extLst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_rels/slideMaster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3.jpeg"/><Relationship Id="rId10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4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2.xml"/></Relationships>
</file>

<file path=ppt/slideMasters/_rels/slideMaster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2.jpeg"/><Relationship Id="rId10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5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3.xml"/></Relationships>
</file>

<file path=ppt/slideMasters/_rels/slideMaster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3.jpeg"/><Relationship Id="rId10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6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4.xml"/></Relationships>
</file>

<file path=ppt/slideMasters/_rels/slideMaster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3.jpeg"/><Relationship Id="rId10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7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5.xml"/></Relationships>
</file>

<file path=ppt/slideMasters/_rels/slideMaster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2.jpeg"/><Relationship Id="rId10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8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46.xml"/></Relationships>
</file>

<file path=ppt/slideMasters/_rels/slideMaster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2.jpeg"/><Relationship Id="rId10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59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157.xml"/></Relationships>
</file>

<file path=ppt/slideMasters/_rels/slideMaster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3.jpeg"/><Relationship Id="rId10" Type="http://schemas.openxmlformats.org/officeDocument/2006/relationships/slideLayout" Target="../slideLayouts/slideLayout175.xml"/><Relationship Id="rId5" Type="http://schemas.openxmlformats.org/officeDocument/2006/relationships/slideLayout" Target="../slideLayouts/slideLayout170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4.xml"/><Relationship Id="rId3" Type="http://schemas.openxmlformats.org/officeDocument/2006/relationships/slideLayout" Target="../slideLayouts/slideLayout168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9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10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9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10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10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10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jpeg"/><Relationship Id="rId10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3.jpeg"/><Relationship Id="rId10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99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3.jpeg"/><Relationship Id="rId10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3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800100" y="1511300"/>
            <a:ext cx="1143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800100" y="5308600"/>
            <a:ext cx="11430000" cy="189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5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algn="ctr" rtl="0" fontAlgn="base">
        <a:spcBef>
          <a:spcPct val="0"/>
        </a:spcBef>
        <a:spcAft>
          <a:spcPct val="0"/>
        </a:spcAft>
        <a:defRPr sz="5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algn="ctr" rtl="0" fontAlgn="base">
        <a:spcBef>
          <a:spcPct val="0"/>
        </a:spcBef>
        <a:spcAft>
          <a:spcPct val="0"/>
        </a:spcAft>
        <a:defRPr sz="5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algn="ctr" rtl="0" fontAlgn="base">
        <a:spcBef>
          <a:spcPct val="0"/>
        </a:spcBef>
        <a:spcAft>
          <a:spcPct val="0"/>
        </a:spcAft>
        <a:defRPr sz="5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algn="ctr" rtl="0" fontAlgn="base">
        <a:spcBef>
          <a:spcPct val="0"/>
        </a:spcBef>
        <a:spcAft>
          <a:spcPct val="0"/>
        </a:spcAft>
        <a:defRPr sz="5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marL="571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marL="10160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marL="1460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marL="19050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marL="2349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2806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32639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37211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41783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787400" y="3657600"/>
            <a:ext cx="114300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marL="571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marL="10160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marL="1460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marL="19050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marL="2349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2806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32639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37211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41783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marL="571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marL="10160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marL="1460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marL="19050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marL="2349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2806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32639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37211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41783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13314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787400" y="2768600"/>
            <a:ext cx="1143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marL="571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marL="9652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marL="1409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marL="18542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marL="2298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27559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32131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36703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4127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800100" y="7188200"/>
            <a:ext cx="11430000" cy="127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14338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800100" y="8458200"/>
            <a:ext cx="114300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6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algn="ctr" rtl="0" fontAlgn="base">
        <a:spcBef>
          <a:spcPts val="1100"/>
        </a:spcBef>
        <a:spcAft>
          <a:spcPct val="0"/>
        </a:spcAft>
        <a:defRPr sz="3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algn="ctr" rtl="0" fontAlgn="base">
        <a:spcBef>
          <a:spcPts val="1100"/>
        </a:spcBef>
        <a:spcAft>
          <a:spcPct val="0"/>
        </a:spcAft>
        <a:defRPr sz="3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algn="ctr" rtl="0" fontAlgn="base">
        <a:spcBef>
          <a:spcPts val="1100"/>
        </a:spcBef>
        <a:spcAft>
          <a:spcPct val="0"/>
        </a:spcAft>
        <a:defRPr sz="3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algn="ctr" rtl="0" fontAlgn="base">
        <a:spcBef>
          <a:spcPts val="1100"/>
        </a:spcBef>
        <a:spcAft>
          <a:spcPct val="0"/>
        </a:spcAft>
        <a:defRPr sz="3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algn="ctr" rtl="0" fontAlgn="base">
        <a:spcBef>
          <a:spcPts val="1100"/>
        </a:spcBef>
        <a:spcAft>
          <a:spcPct val="0"/>
        </a:spcAft>
        <a:defRPr sz="3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457200" algn="ctr" rtl="0" fontAlgn="base">
        <a:spcBef>
          <a:spcPts val="1100"/>
        </a:spcBef>
        <a:spcAft>
          <a:spcPct val="0"/>
        </a:spcAft>
        <a:defRPr sz="3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914400" algn="ctr" rtl="0" fontAlgn="base">
        <a:spcBef>
          <a:spcPts val="1100"/>
        </a:spcBef>
        <a:spcAft>
          <a:spcPct val="0"/>
        </a:spcAft>
        <a:defRPr sz="3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1371600" algn="ctr" rtl="0" fontAlgn="base">
        <a:spcBef>
          <a:spcPts val="1100"/>
        </a:spcBef>
        <a:spcAft>
          <a:spcPct val="0"/>
        </a:spcAft>
        <a:defRPr sz="3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1828800" algn="ctr" rtl="0" fontAlgn="base">
        <a:spcBef>
          <a:spcPts val="1100"/>
        </a:spcBef>
        <a:spcAft>
          <a:spcPct val="0"/>
        </a:spcAft>
        <a:defRPr sz="34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800100" y="7188200"/>
            <a:ext cx="11430000" cy="127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15362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800100" y="8458200"/>
            <a:ext cx="114300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2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2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2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2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2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algn="ctr" rtl="0" fontAlgn="base">
        <a:spcBef>
          <a:spcPts val="1100"/>
        </a:spcBef>
        <a:spcAft>
          <a:spcPct val="0"/>
        </a:spcAft>
        <a:defRPr sz="30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algn="ctr" rtl="0" fontAlgn="base">
        <a:spcBef>
          <a:spcPts val="1100"/>
        </a:spcBef>
        <a:spcAft>
          <a:spcPct val="0"/>
        </a:spcAft>
        <a:defRPr sz="30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algn="ctr" rtl="0" fontAlgn="base">
        <a:spcBef>
          <a:spcPts val="1100"/>
        </a:spcBef>
        <a:spcAft>
          <a:spcPct val="0"/>
        </a:spcAft>
        <a:defRPr sz="30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algn="ctr" rtl="0" fontAlgn="base">
        <a:spcBef>
          <a:spcPts val="1100"/>
        </a:spcBef>
        <a:spcAft>
          <a:spcPct val="0"/>
        </a:spcAft>
        <a:defRPr sz="30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algn="ctr" rtl="0" fontAlgn="base">
        <a:spcBef>
          <a:spcPts val="1100"/>
        </a:spcBef>
        <a:spcAft>
          <a:spcPct val="0"/>
        </a:spcAft>
        <a:defRPr sz="30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457200" algn="ctr" rtl="0" fontAlgn="base">
        <a:spcBef>
          <a:spcPts val="1100"/>
        </a:spcBef>
        <a:spcAft>
          <a:spcPct val="0"/>
        </a:spcAft>
        <a:defRPr sz="30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914400" algn="ctr" rtl="0" fontAlgn="base">
        <a:spcBef>
          <a:spcPts val="1100"/>
        </a:spcBef>
        <a:spcAft>
          <a:spcPct val="0"/>
        </a:spcAft>
        <a:defRPr sz="30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1371600" algn="ctr" rtl="0" fontAlgn="base">
        <a:spcBef>
          <a:spcPts val="1100"/>
        </a:spcBef>
        <a:spcAft>
          <a:spcPct val="0"/>
        </a:spcAft>
        <a:defRPr sz="30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1828800" algn="ctr" rtl="0" fontAlgn="base">
        <a:spcBef>
          <a:spcPts val="1100"/>
        </a:spcBef>
        <a:spcAft>
          <a:spcPct val="0"/>
        </a:spcAft>
        <a:defRPr sz="30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16386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787400" y="2768600"/>
            <a:ext cx="52705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marL="571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marL="9652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marL="1409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marL="18542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marL="2298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27559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32131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36703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4127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787400" y="7188200"/>
            <a:ext cx="11430000" cy="127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787400" y="8445500"/>
            <a:ext cx="114300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457200"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914400"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1371600"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1828800"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3074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787400" y="2768600"/>
            <a:ext cx="52705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marL="571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marL="9652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marL="1409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marL="18542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marL="2298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27559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32131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36703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4127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800100" y="7188200"/>
            <a:ext cx="11430000" cy="127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4098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800100" y="8458200"/>
            <a:ext cx="114300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0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0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0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0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0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algn="ctr" rtl="0" fontAlgn="base">
        <a:spcBef>
          <a:spcPts val="1100"/>
        </a:spcBef>
        <a:spcAft>
          <a:spcPct val="0"/>
        </a:spcAft>
        <a:defRPr sz="28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algn="ctr" rtl="0" fontAlgn="base">
        <a:spcBef>
          <a:spcPts val="1100"/>
        </a:spcBef>
        <a:spcAft>
          <a:spcPct val="0"/>
        </a:spcAft>
        <a:defRPr sz="28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algn="ctr" rtl="0" fontAlgn="base">
        <a:spcBef>
          <a:spcPts val="1100"/>
        </a:spcBef>
        <a:spcAft>
          <a:spcPct val="0"/>
        </a:spcAft>
        <a:defRPr sz="28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algn="ctr" rtl="0" fontAlgn="base">
        <a:spcBef>
          <a:spcPts val="1100"/>
        </a:spcBef>
        <a:spcAft>
          <a:spcPct val="0"/>
        </a:spcAft>
        <a:defRPr sz="28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algn="ctr" rtl="0" fontAlgn="base">
        <a:spcBef>
          <a:spcPts val="1100"/>
        </a:spcBef>
        <a:spcAft>
          <a:spcPct val="0"/>
        </a:spcAft>
        <a:defRPr sz="28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457200" algn="ctr" rtl="0" fontAlgn="base">
        <a:spcBef>
          <a:spcPts val="1100"/>
        </a:spcBef>
        <a:spcAft>
          <a:spcPct val="0"/>
        </a:spcAft>
        <a:defRPr sz="28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914400" algn="ctr" rtl="0" fontAlgn="base">
        <a:spcBef>
          <a:spcPts val="1100"/>
        </a:spcBef>
        <a:spcAft>
          <a:spcPct val="0"/>
        </a:spcAft>
        <a:defRPr sz="28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1371600" algn="ctr" rtl="0" fontAlgn="base">
        <a:spcBef>
          <a:spcPts val="1100"/>
        </a:spcBef>
        <a:spcAft>
          <a:spcPct val="0"/>
        </a:spcAft>
        <a:defRPr sz="28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1828800" algn="ctr" rtl="0" fontAlgn="base">
        <a:spcBef>
          <a:spcPts val="1100"/>
        </a:spcBef>
        <a:spcAft>
          <a:spcPct val="0"/>
        </a:spcAft>
        <a:defRPr sz="28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5122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787400" y="2768600"/>
            <a:ext cx="1143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marL="571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marL="9652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marL="1409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marL="18542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marL="2298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27559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32131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36703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4127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787400" y="1981200"/>
            <a:ext cx="5270500" cy="334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6146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787400" y="5308600"/>
            <a:ext cx="5270500" cy="246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457200"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914400"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1371600"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1828800" algn="ctr" rtl="0" fontAlgn="base">
        <a:spcBef>
          <a:spcPts val="1200"/>
        </a:spcBef>
        <a:spcAft>
          <a:spcPct val="0"/>
        </a:spcAft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787400" y="1511300"/>
            <a:ext cx="1143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7170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787400" y="5308600"/>
            <a:ext cx="11430000" cy="189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1F5B5A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5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algn="ctr" rtl="0" fontAlgn="base">
        <a:spcBef>
          <a:spcPct val="0"/>
        </a:spcBef>
        <a:spcAft>
          <a:spcPct val="0"/>
        </a:spcAft>
        <a:defRPr sz="5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algn="ctr" rtl="0" fontAlgn="base">
        <a:spcBef>
          <a:spcPct val="0"/>
        </a:spcBef>
        <a:spcAft>
          <a:spcPct val="0"/>
        </a:spcAft>
        <a:defRPr sz="5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algn="ctr" rtl="0" fontAlgn="base">
        <a:spcBef>
          <a:spcPct val="0"/>
        </a:spcBef>
        <a:spcAft>
          <a:spcPct val="0"/>
        </a:spcAft>
        <a:defRPr sz="5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algn="ctr" rtl="0" fontAlgn="base">
        <a:spcBef>
          <a:spcPct val="0"/>
        </a:spcBef>
        <a:spcAft>
          <a:spcPct val="0"/>
        </a:spcAft>
        <a:defRPr sz="5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Baskerville" charset="0"/>
              </a:rPr>
              <a:t>Click to edit Master title style</a:t>
            </a:r>
          </a:p>
        </p:txBody>
      </p:sp>
      <p:sp>
        <p:nvSpPr>
          <p:cNvPr id="8194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6946900" y="2768600"/>
            <a:ext cx="52705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marL="571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marL="9652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marL="1409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marL="18542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marL="22987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27559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32131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36703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4127500" indent="-571500" algn="l" rtl="0" fontAlgn="base">
        <a:spcBef>
          <a:spcPts val="28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>
            <p:ph type="body" idx="1"/>
          </p:nvPr>
        </p:nvSpPr>
        <p:spPr bwMode="auto">
          <a:xfrm>
            <a:off x="787400" y="1257300"/>
            <a:ext cx="11430000" cy="723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oefler Text" charset="0"/>
              </a:rPr>
              <a:t>Click to edit Master text styles</a:t>
            </a:r>
          </a:p>
          <a:p>
            <a:pPr lvl="1"/>
            <a:r>
              <a:rPr lang="en-US">
                <a:sym typeface="Hoefler Text" charset="0"/>
              </a:rPr>
              <a:t>Second level</a:t>
            </a:r>
          </a:p>
          <a:p>
            <a:pPr lvl="2"/>
            <a:r>
              <a:rPr lang="en-US">
                <a:sym typeface="Hoefler Text" charset="0"/>
              </a:rPr>
              <a:t>Third level</a:t>
            </a:r>
          </a:p>
          <a:p>
            <a:pPr lvl="3"/>
            <a:r>
              <a:rPr lang="en-US">
                <a:sym typeface="Hoefler Text" charset="0"/>
              </a:rPr>
              <a:t>Fourth level</a:t>
            </a:r>
          </a:p>
          <a:p>
            <a:pPr lvl="4"/>
            <a:r>
              <a:rPr lang="en-US">
                <a:sym typeface="Hoefler Tex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ransition xmlns:p14="http://schemas.microsoft.com/office/powerpoint/2010/main"/>
  <p:txStyles>
    <p:titleStyle>
      <a:lvl1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  <a:sym typeface="Baskerville" charset="0"/>
        </a:defRPr>
      </a:lvl1pPr>
      <a:lvl2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2pPr>
      <a:lvl3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3pPr>
      <a:lvl4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4pPr>
      <a:lvl5pPr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800">
          <a:solidFill>
            <a:srgbClr val="626053"/>
          </a:solidFill>
          <a:effectLst>
            <a:outerShdw blurRad="38100" dist="38100" dir="2700000" algn="tl">
              <a:srgbClr val="000000"/>
            </a:outerShdw>
          </a:effectLst>
          <a:latin typeface="Baskerville" charset="0"/>
          <a:ea typeface="ヒラギノ明朝 ProN W3" charset="0"/>
          <a:cs typeface="ヒラギノ明朝 ProN W3" charset="0"/>
          <a:sym typeface="Baskerville" charset="0"/>
        </a:defRPr>
      </a:lvl9pPr>
    </p:titleStyle>
    <p:bodyStyle>
      <a:lvl1pPr marL="571500" indent="-571500" algn="l" rtl="0" fontAlgn="base">
        <a:spcBef>
          <a:spcPts val="42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1pPr>
      <a:lvl2pPr marL="965200" indent="-571500" algn="l" rtl="0" fontAlgn="base">
        <a:spcBef>
          <a:spcPts val="42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2pPr>
      <a:lvl3pPr marL="1409700" indent="-571500" algn="l" rtl="0" fontAlgn="base">
        <a:spcBef>
          <a:spcPts val="42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3pPr>
      <a:lvl4pPr marL="1854200" indent="-571500" algn="l" rtl="0" fontAlgn="base">
        <a:spcBef>
          <a:spcPts val="42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4pPr>
      <a:lvl5pPr marL="2298700" indent="-571500" algn="l" rtl="0" fontAlgn="base">
        <a:spcBef>
          <a:spcPts val="42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5pPr>
      <a:lvl6pPr marL="2755900" indent="-571500" algn="l" rtl="0" fontAlgn="base">
        <a:spcBef>
          <a:spcPts val="42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6pPr>
      <a:lvl7pPr marL="3213100" indent="-571500" algn="l" rtl="0" fontAlgn="base">
        <a:spcBef>
          <a:spcPts val="42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7pPr>
      <a:lvl8pPr marL="3670300" indent="-571500" algn="l" rtl="0" fontAlgn="base">
        <a:spcBef>
          <a:spcPts val="42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8pPr>
      <a:lvl9pPr marL="4127500" indent="-571500" algn="l" rtl="0" fontAlgn="base">
        <a:spcBef>
          <a:spcPts val="4200"/>
        </a:spcBef>
        <a:spcAft>
          <a:spcPct val="0"/>
        </a:spcAft>
        <a:buSzPct val="124000"/>
        <a:buChar char="•"/>
        <a:defRPr sz="3600">
          <a:solidFill>
            <a:srgbClr val="4B4B4B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96.png"/><Relationship Id="rId1" Type="http://schemas.openxmlformats.org/officeDocument/2006/relationships/slideLayout" Target="../slideLayouts/slideLayout24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3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3" Type="http://schemas.openxmlformats.org/officeDocument/2006/relationships/hyperlink" Target="http://twitter.com/tunalis" TargetMode="Externa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microsoft.com/office/2007/relationships/media" Target="file://localhost/Users/tunali/Documents/dersler/tobb_etu_2014-2015/D2/viscerocranium_20140918.ppt_media/skull-3.mov" TargetMode="External"/><Relationship Id="rId2" Type="http://schemas.openxmlformats.org/officeDocument/2006/relationships/video" Target="file://localhost/Users/tunali/Documents/dersler/tobb_etu_2014-2015/D2/viscerocranium_20140918.ppt_media/skull-3.mov" TargetMode="External"/><Relationship Id="rId3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38.pn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42.png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42.png"/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47.png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51.png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51.png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8.png"/><Relationship Id="rId3" Type="http://schemas.openxmlformats.org/officeDocument/2006/relationships/image" Target="../media/image5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56.png"/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76.png"/><Relationship Id="rId1" Type="http://schemas.openxmlformats.org/officeDocument/2006/relationships/slideLayout" Target="../slideLayouts/slideLayout2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82.png"/><Relationship Id="rId1" Type="http://schemas.openxmlformats.org/officeDocument/2006/relationships/slideLayout" Target="../slideLayouts/slideLayout2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3" Type="http://schemas.openxmlformats.org/officeDocument/2006/relationships/image" Target="../media/image9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>
            <p:ph type="title"/>
          </p:nvPr>
        </p:nvSpPr>
        <p:spPr>
          <a:xfrm>
            <a:off x="-1117600" y="1549400"/>
            <a:ext cx="13563600" cy="4038600"/>
          </a:xfrm>
          <a:ln/>
        </p:spPr>
        <p:txBody>
          <a:bodyPr/>
          <a:lstStyle/>
          <a:p>
            <a:pPr algn="r"/>
            <a:r>
              <a:rPr lang="en-US" dirty="0" smtClean="0"/>
              <a:t>VISCEROCRANIUM</a:t>
            </a:r>
            <a:endParaRPr lang="en-US" dirty="0"/>
          </a:p>
        </p:txBody>
      </p:sp>
      <p:sp>
        <p:nvSpPr>
          <p:cNvPr id="17410" name="Rectangle 2"/>
          <p:cNvSpPr>
            <a:spLocks noChangeArrowheads="1"/>
          </p:cNvSpPr>
          <p:nvPr>
            <p:ph type="body" idx="1"/>
          </p:nvPr>
        </p:nvSpPr>
        <p:spPr>
          <a:xfrm>
            <a:off x="1016000" y="5270500"/>
            <a:ext cx="11430000" cy="3111500"/>
          </a:xfrm>
          <a:ln/>
        </p:spPr>
        <p:txBody>
          <a:bodyPr anchor="b"/>
          <a:lstStyle/>
          <a:p>
            <a:pPr algn="r"/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Dr. Selçuk Tunalı</a:t>
            </a:r>
          </a:p>
          <a:p>
            <a:pPr algn="r"/>
            <a:r>
              <a:rPr lang="en-US" sz="3800" i="1">
                <a:effectLst>
                  <a:outerShdw blurRad="38100" dist="38100" dir="2700000" algn="tl">
                    <a:srgbClr val="000000"/>
                  </a:outerShdw>
                </a:effectLst>
              </a:rPr>
              <a:t>TOBB ETÜ Tıp Fakültesi, 18 Eylül 2014</a:t>
            </a:r>
          </a:p>
        </p:txBody>
      </p:sp>
    </p:spTree>
  </p:cSld>
  <p:clrMapOvr>
    <a:masterClrMapping/>
  </p:clrMapOvr>
  <p:transition xmlns:p14="http://schemas.microsoft.com/office/powerpoint/2010/main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469900"/>
            <a:ext cx="10922000" cy="85471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6329363" y="9118600"/>
            <a:ext cx="331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DCDEF2A5-6BAD-DE44-A5EF-403521A69530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10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393700"/>
            <a:ext cx="11950700" cy="87249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78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6270625" y="9118600"/>
            <a:ext cx="449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2808A0F1-59E9-4B48-9DA9-DA08CA19BF73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100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autoUpdateAnimBg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Hyoideum</a:t>
            </a:r>
          </a:p>
        </p:txBody>
      </p:sp>
      <p:sp>
        <p:nvSpPr>
          <p:cNvPr id="119810" name="Rectangle 2"/>
          <p:cNvSpPr>
            <a:spLocks noChangeArrowheads="1"/>
          </p:cNvSpPr>
          <p:nvPr>
            <p:ph type="body" idx="1"/>
          </p:nvPr>
        </p:nvSpPr>
        <p:spPr>
          <a:xfrm>
            <a:off x="787400" y="2565400"/>
            <a:ext cx="5270500" cy="5715000"/>
          </a:xfrm>
          <a:ln/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en-US"/>
              <a:t>Mandibula - larynx arası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Corpus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Cornu majus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Cornu minus</a:t>
            </a:r>
          </a:p>
        </p:txBody>
      </p:sp>
      <p:sp>
        <p:nvSpPr>
          <p:cNvPr id="119811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6280150" y="9118600"/>
            <a:ext cx="43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5D9DE3F4-F608-C444-8350-EF577234D45D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101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119813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238" y="3016250"/>
            <a:ext cx="7391400" cy="5638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autoUpdateAnimBg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584200"/>
            <a:ext cx="7023100" cy="4076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4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075" y="4178300"/>
            <a:ext cx="7010400" cy="4940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35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6265863" y="9118600"/>
            <a:ext cx="458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8FB1EAE4-F8B0-DA4A-92E6-084E1C48DF63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102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autoUpdateAnimBg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596900"/>
            <a:ext cx="12344400" cy="85344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58" name="Rectangle 2"/>
          <p:cNvSpPr>
            <a:spLocks/>
          </p:cNvSpPr>
          <p:nvPr/>
        </p:nvSpPr>
        <p:spPr bwMode="auto">
          <a:xfrm>
            <a:off x="4554530" y="6802675"/>
            <a:ext cx="3887804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800" dirty="0" err="1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stunali@etu.edu.tr</a:t>
            </a:r>
            <a:endParaRPr lang="en-US" sz="2800" dirty="0">
              <a:solidFill>
                <a:srgbClr val="FFFFFF"/>
              </a:solidFill>
              <a:latin typeface="Apple Chancery" charset="0"/>
              <a:ea typeface="ＭＳ Ｐゴシック" charset="0"/>
              <a:cs typeface="Apple Chancery" charset="0"/>
              <a:sym typeface="Apple Chancery" charset="0"/>
            </a:endParaRPr>
          </a:p>
          <a:p>
            <a:r>
              <a:rPr lang="en-US" sz="2800" dirty="0" err="1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selcuk@hawaii.edu</a:t>
            </a:r>
            <a:endParaRPr lang="en-US" sz="2800" dirty="0">
              <a:solidFill>
                <a:srgbClr val="FFFFFF"/>
              </a:solidFill>
              <a:latin typeface="Apple Chancery" charset="0"/>
              <a:ea typeface="ＭＳ Ｐゴシック" charset="0"/>
              <a:cs typeface="Apple Chancery" charset="0"/>
              <a:sym typeface="Apple Chancery" charset="0"/>
            </a:endParaRPr>
          </a:p>
          <a:p>
            <a:r>
              <a:rPr lang="en-US" sz="2800" dirty="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http://</a:t>
            </a:r>
            <a:r>
              <a:rPr lang="en-US" sz="2800" dirty="0" err="1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twitter.com</a:t>
            </a:r>
            <a:r>
              <a:rPr lang="en-US" sz="2800" dirty="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/</a:t>
            </a:r>
            <a:r>
              <a:rPr lang="en-US" sz="2800" dirty="0" err="1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tunalis</a:t>
            </a:r>
            <a:endParaRPr lang="en-US" sz="2800" dirty="0">
              <a:solidFill>
                <a:srgbClr val="FFFFFF"/>
              </a:solidFill>
              <a:latin typeface="Apple Chancery" charset="0"/>
              <a:ea typeface="ＭＳ Ｐゴシック" charset="0"/>
              <a:cs typeface="Apple Chancery" charset="0"/>
              <a:sym typeface="Apple Chancery" charset="0"/>
            </a:endParaRPr>
          </a:p>
          <a:p>
            <a:r>
              <a:rPr lang="en-US" sz="2800" dirty="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http://www.tunalis.org</a:t>
            </a:r>
            <a:endParaRPr lang="en-US" sz="2800" dirty="0">
              <a:solidFill>
                <a:srgbClr val="FFFFFF"/>
              </a:solidFill>
              <a:latin typeface="Apple Chancery" charset="0"/>
              <a:ea typeface="ＭＳ Ｐゴシック" charset="0"/>
              <a:cs typeface="Apple Chancery" charset="0"/>
              <a:sym typeface="Apple Chancery" charset="0"/>
              <a:hlinkClick r:id="rId3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225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475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 build="p" autoUpdateAnimBg="0" advAuto="30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538" y="384175"/>
            <a:ext cx="7708900" cy="87376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338888" y="9118600"/>
            <a:ext cx="3127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51E4EADA-AAF0-5847-85B5-D3DAF4056ABA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11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63" y="269875"/>
            <a:ext cx="7213600" cy="87630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324600" y="9118600"/>
            <a:ext cx="34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5F1823C3-3CF1-024C-B008-E423E05874A3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12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>
            <p:ph type="title"/>
          </p:nvPr>
        </p:nvSpPr>
        <p:spPr>
          <a:xfrm>
            <a:off x="647700" y="254000"/>
            <a:ext cx="11430000" cy="2438400"/>
          </a:xfrm>
          <a:ln/>
        </p:spPr>
        <p:txBody>
          <a:bodyPr/>
          <a:lstStyle/>
          <a:p>
            <a:r>
              <a:rPr lang="en-US"/>
              <a:t>Os Ethmoidale – 2</a:t>
            </a:r>
          </a:p>
        </p:txBody>
      </p:sp>
      <p:pic>
        <p:nvPicPr>
          <p:cNvPr id="29698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3302000"/>
            <a:ext cx="6858000" cy="42545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6335713" y="9118600"/>
            <a:ext cx="319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6AB97BF3-88F9-8241-9F64-783CADBDF7F5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13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>
            <p:ph type="body" idx="1"/>
          </p:nvPr>
        </p:nvSpPr>
        <p:spPr>
          <a:xfrm>
            <a:off x="787400" y="2768600"/>
            <a:ext cx="5803900" cy="6324600"/>
          </a:xfrm>
          <a:ln/>
        </p:spPr>
        <p:txBody>
          <a:bodyPr anchor="t"/>
          <a:lstStyle/>
          <a:p>
            <a:pPr>
              <a:lnSpc>
                <a:spcPct val="90000"/>
              </a:lnSpc>
              <a:buFontTx/>
              <a:buBlip>
                <a:blip r:embed="rId3"/>
              </a:buBlip>
            </a:pPr>
            <a:r>
              <a:rPr lang="en-US"/>
              <a:t>Concha nasalis superior</a:t>
            </a:r>
          </a:p>
          <a:p>
            <a:pPr>
              <a:lnSpc>
                <a:spcPct val="90000"/>
              </a:lnSpc>
              <a:spcBef>
                <a:spcPts val="2200"/>
              </a:spcBef>
              <a:buFontTx/>
              <a:buBlip>
                <a:blip r:embed="rId3"/>
              </a:buBlip>
            </a:pPr>
            <a:r>
              <a:rPr lang="en-US"/>
              <a:t>Concha nasalis media</a:t>
            </a:r>
          </a:p>
          <a:p>
            <a:pPr>
              <a:lnSpc>
                <a:spcPct val="90000"/>
              </a:lnSpc>
              <a:spcBef>
                <a:spcPts val="2200"/>
              </a:spcBef>
              <a:buFontTx/>
              <a:buBlip>
                <a:blip r:embed="rId3"/>
              </a:buBlip>
            </a:pPr>
            <a:r>
              <a:rPr lang="en-US"/>
              <a:t>Bulla ethmoidalis</a:t>
            </a:r>
          </a:p>
          <a:p>
            <a:pPr>
              <a:lnSpc>
                <a:spcPct val="90000"/>
              </a:lnSpc>
              <a:spcBef>
                <a:spcPts val="2200"/>
              </a:spcBef>
              <a:buFontTx/>
              <a:buBlip>
                <a:blip r:embed="rId3"/>
              </a:buBlip>
            </a:pPr>
            <a:r>
              <a:rPr lang="en-US"/>
              <a:t>Processus uncinatus</a:t>
            </a:r>
          </a:p>
          <a:p>
            <a:pPr>
              <a:lnSpc>
                <a:spcPct val="90000"/>
              </a:lnSpc>
              <a:spcBef>
                <a:spcPts val="2200"/>
              </a:spcBef>
              <a:buFontTx/>
              <a:buBlip>
                <a:blip r:embed="rId3"/>
              </a:buBlip>
            </a:pPr>
            <a:r>
              <a:rPr lang="en-US"/>
              <a:t>Infundibulum ethmoidale</a:t>
            </a:r>
          </a:p>
          <a:p>
            <a:pPr>
              <a:lnSpc>
                <a:spcPct val="90000"/>
              </a:lnSpc>
              <a:spcBef>
                <a:spcPts val="2200"/>
              </a:spcBef>
              <a:buFontTx/>
              <a:buBlip>
                <a:blip r:embed="rId3"/>
              </a:buBlip>
            </a:pPr>
            <a:r>
              <a:rPr lang="en-US"/>
              <a:t>Hiatus semilunaris</a:t>
            </a:r>
          </a:p>
          <a:p>
            <a:pPr>
              <a:lnSpc>
                <a:spcPct val="90000"/>
              </a:lnSpc>
              <a:spcBef>
                <a:spcPts val="2200"/>
              </a:spcBef>
              <a:buFontTx/>
              <a:buBlip>
                <a:blip r:embed="rId3"/>
              </a:buBlip>
            </a:pPr>
            <a:r>
              <a:rPr lang="en-US"/>
              <a:t>Recessus sphenoethmoidalis</a:t>
            </a: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546225"/>
            <a:ext cx="11976100" cy="66675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318250" y="91186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36A44836-128D-8A4C-8974-C293CC102806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14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900" y="358775"/>
            <a:ext cx="7239000" cy="87249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6334125" y="9118600"/>
            <a:ext cx="322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A64F162A-0D93-4A46-8AC2-7A7AA4696391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15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Maxilla – 1</a:t>
            </a:r>
          </a:p>
        </p:txBody>
      </p:sp>
      <p:sp>
        <p:nvSpPr>
          <p:cNvPr id="32770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Sutura intermaxillaris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Corpus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Facies anterior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Facies nasalis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Facies orbitalis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Facies infratemporalis</a:t>
            </a:r>
          </a:p>
        </p:txBody>
      </p:sp>
      <p:sp>
        <p:nvSpPr>
          <p:cNvPr id="32771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6324600" y="9118600"/>
            <a:ext cx="34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8DB72654-9715-8147-9638-B75FD62DDD76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16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32773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738" y="2628900"/>
            <a:ext cx="6743700" cy="5981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50" y="393700"/>
            <a:ext cx="8420100" cy="8623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6330950" y="9118600"/>
            <a:ext cx="328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E426FD9C-27B4-A64B-8BC2-7E2429EC4E70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17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Maxilla – 2</a:t>
            </a:r>
          </a:p>
        </p:txBody>
      </p:sp>
      <p:sp>
        <p:nvSpPr>
          <p:cNvPr id="3481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6329363" y="9118600"/>
            <a:ext cx="331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05167421-F699-8246-A735-6B4420DEA3CC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18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34820" name="Pictur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738" y="2628900"/>
            <a:ext cx="6743700" cy="5981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/>
          <p:cNvSpPr>
            <a:spLocks noChangeArrowheads="1"/>
          </p:cNvSpPr>
          <p:nvPr>
            <p:ph type="body" idx="1"/>
          </p:nvPr>
        </p:nvSpPr>
        <p:spPr>
          <a:xfrm>
            <a:off x="787400" y="3302000"/>
            <a:ext cx="5270500" cy="5715000"/>
          </a:xfrm>
          <a:ln/>
        </p:spPr>
        <p:txBody>
          <a:bodyPr anchor="t"/>
          <a:lstStyle/>
          <a:p>
            <a:pPr>
              <a:buFontTx/>
              <a:buBlip>
                <a:blip r:embed="rId3"/>
              </a:buBlip>
            </a:pPr>
            <a:r>
              <a:rPr lang="en-US"/>
              <a:t>Processus frontalis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Processus zygomaticus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Processus alveolaris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Processus palatinus</a:t>
            </a: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950" y="368300"/>
            <a:ext cx="7683500" cy="8686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324600" y="9118600"/>
            <a:ext cx="34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EB39CE57-7735-014E-8CF8-1527BFFE6243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19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skull-3.mov" descr="/Users/tunali/Documents/dersler/tobb_etu_2014-2015/D2/viscerocranium_20140918.ppt_media/skull-3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828800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373813" y="9118600"/>
            <a:ext cx="242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AE04C453-A5B7-B947-8F6D-647FB67653CB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2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4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18433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4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84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3"/>
                  </p:tgtEl>
                </p:cond>
              </p:nextCondLst>
            </p:seq>
          </p:childTnLst>
        </p:cTn>
      </p:par>
    </p:tnLst>
    <p:bldLst>
      <p:bldP spid="1843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801688"/>
            <a:ext cx="11264900" cy="81661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6315075" y="9118600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C4CAACA7-CB4B-A943-92E0-3637519547BA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20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087438"/>
            <a:ext cx="12052300" cy="7569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6324600" y="9118600"/>
            <a:ext cx="34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2309368E-C60A-034E-AF7D-8474BC9A0735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21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Maxilla – 3</a:t>
            </a:r>
          </a:p>
        </p:txBody>
      </p:sp>
      <p:sp>
        <p:nvSpPr>
          <p:cNvPr id="38914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Corpus maxillae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Sinus maxillaris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Facies anterior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Fossa incisiva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Fossa canina</a:t>
            </a:r>
          </a:p>
        </p:txBody>
      </p:sp>
      <p:sp>
        <p:nvSpPr>
          <p:cNvPr id="38915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310313" y="9118600"/>
            <a:ext cx="369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52BA8F91-B123-6C41-AA6E-EFD052767EA6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22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38917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714625"/>
            <a:ext cx="8026400" cy="58166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613" y="444500"/>
            <a:ext cx="8788400" cy="8559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6321425" y="9118600"/>
            <a:ext cx="347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1E3E736D-8B1E-E349-9225-A52E5B64BAAB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23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571500"/>
            <a:ext cx="11112500" cy="84455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6303963" y="9118600"/>
            <a:ext cx="382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0A290B6D-1371-4442-A060-14DE7A177828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24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473200"/>
            <a:ext cx="12522200" cy="67945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6319838" y="9118600"/>
            <a:ext cx="350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60CC03D9-CB6C-8C4D-BAB3-7196F1D987D8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25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Maxilla – 4</a:t>
            </a:r>
          </a:p>
        </p:txBody>
      </p:sp>
      <p:sp>
        <p:nvSpPr>
          <p:cNvPr id="43010" name="Rectangle 2"/>
          <p:cNvSpPr>
            <a:spLocks noChangeArrowheads="1"/>
          </p:cNvSpPr>
          <p:nvPr>
            <p:ph type="body" idx="1"/>
          </p:nvPr>
        </p:nvSpPr>
        <p:spPr>
          <a:xfrm>
            <a:off x="787400" y="2768600"/>
            <a:ext cx="4635500" cy="5715000"/>
          </a:xfrm>
          <a:ln/>
        </p:spPr>
        <p:txBody>
          <a:bodyPr anchor="t"/>
          <a:lstStyle/>
          <a:p>
            <a:pPr marL="1016000" lvl="1">
              <a:buFontTx/>
              <a:buBlip>
                <a:blip r:embed="rId2"/>
              </a:buBlip>
            </a:pPr>
            <a:r>
              <a:rPr lang="en-US"/>
              <a:t>Foramen infraorbitalis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Incisura nasalis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Apertura piriformis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Spina nasalis anterior</a:t>
            </a:r>
          </a:p>
        </p:txBody>
      </p:sp>
      <p:sp>
        <p:nvSpPr>
          <p:cNvPr id="43011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1581D087-DA78-654B-BB61-2A494308AE00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26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43013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713" y="2451100"/>
            <a:ext cx="7137400" cy="6337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300" y="2689225"/>
            <a:ext cx="7988300" cy="6337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4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Maxilla – 5</a:t>
            </a:r>
          </a:p>
        </p:txBody>
      </p:sp>
      <p:sp>
        <p:nvSpPr>
          <p:cNvPr id="44035" name="Rectangle 3"/>
          <p:cNvSpPr>
            <a:spLocks noChangeArrowheads="1"/>
          </p:cNvSpPr>
          <p:nvPr>
            <p:ph type="body" idx="1"/>
          </p:nvPr>
        </p:nvSpPr>
        <p:spPr>
          <a:xfrm>
            <a:off x="787400" y="3149600"/>
            <a:ext cx="5270500" cy="5715000"/>
          </a:xfrm>
          <a:ln/>
        </p:spPr>
        <p:txBody>
          <a:bodyPr anchor="t"/>
          <a:lstStyle/>
          <a:p>
            <a:pPr>
              <a:buFontTx/>
              <a:buBlip>
                <a:blip r:embed="rId3"/>
              </a:buBlip>
            </a:pPr>
            <a:r>
              <a:rPr lang="en-US"/>
              <a:t>Facies infratemporalis 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Arka-dışa bakar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Tuber maxillae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Foramina alveolaria (a.,v.,n. alv. sup. post)</a:t>
            </a:r>
          </a:p>
        </p:txBody>
      </p:sp>
      <p:sp>
        <p:nvSpPr>
          <p:cNvPr id="44036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6316663" y="9118600"/>
            <a:ext cx="357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337669C8-D053-5B48-AD22-5D2386BDF8AC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27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849438"/>
            <a:ext cx="12179300" cy="6045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6315075" y="9118600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B3DF7C2A-6399-FA42-ADD5-86ADD15ECF92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28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Maxilla – 6</a:t>
            </a:r>
          </a:p>
        </p:txBody>
      </p:sp>
      <p:sp>
        <p:nvSpPr>
          <p:cNvPr id="46082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Facies orbitalis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Margo infraorbitalis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Incisura lacrimalis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Canalis infraorbitalis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Foramen infraorbitale</a:t>
            </a:r>
          </a:p>
        </p:txBody>
      </p:sp>
      <p:pic>
        <p:nvPicPr>
          <p:cNvPr id="46083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925" y="1914525"/>
            <a:ext cx="5829300" cy="72136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57F2DCBA-0B6B-1346-AF69-1761C4D97FE7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29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0" y="320675"/>
            <a:ext cx="7988300" cy="86614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384925" y="9118600"/>
            <a:ext cx="220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6F0D1DEA-C11A-7F4C-AE68-7320F3F44C7E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3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30200"/>
            <a:ext cx="12065000" cy="8686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6326188" y="9118600"/>
            <a:ext cx="338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19208333-435F-9844-B707-EFD3B201AB43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30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00" y="2968625"/>
            <a:ext cx="8166100" cy="4711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0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Maxilla – 7</a:t>
            </a:r>
          </a:p>
        </p:txBody>
      </p:sp>
      <p:sp>
        <p:nvSpPr>
          <p:cNvPr id="48131" name="Rectangle 3"/>
          <p:cNvSpPr>
            <a:spLocks noChangeArrowheads="1"/>
          </p:cNvSpPr>
          <p:nvPr>
            <p:ph type="body" idx="1"/>
          </p:nvPr>
        </p:nvSpPr>
        <p:spPr>
          <a:xfrm>
            <a:off x="787400" y="2692400"/>
            <a:ext cx="5257800" cy="6210300"/>
          </a:xfrm>
          <a:ln/>
        </p:spPr>
        <p:txBody>
          <a:bodyPr anchor="t"/>
          <a:lstStyle/>
          <a:p>
            <a:pPr>
              <a:buFontTx/>
              <a:buBlip>
                <a:blip r:embed="rId3"/>
              </a:buBlip>
            </a:pPr>
            <a:r>
              <a:rPr lang="en-US"/>
              <a:t>Facies nasalis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Hiatus maxillaris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Processus zygomaticus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Processus frontalis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Crista lacrimalis ant.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Crista ethmoidalis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Crista conchalis</a:t>
            </a:r>
          </a:p>
        </p:txBody>
      </p:sp>
      <p:sp>
        <p:nvSpPr>
          <p:cNvPr id="48132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6335713" y="9118600"/>
            <a:ext cx="319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4B9B5F59-8BC8-7F44-9BCE-DC8BE6D07DB6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31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6321425" y="9118600"/>
            <a:ext cx="347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87954FD1-41B9-8246-935D-41A9B8E7F899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32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49155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30200"/>
            <a:ext cx="12065000" cy="8686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692400"/>
            <a:ext cx="7518400" cy="5448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8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Maxilla – 8</a:t>
            </a:r>
          </a:p>
        </p:txBody>
      </p:sp>
      <p:sp>
        <p:nvSpPr>
          <p:cNvPr id="50179" name="Rectangle 3"/>
          <p:cNvSpPr>
            <a:spLocks noChangeArrowheads="1"/>
          </p:cNvSpPr>
          <p:nvPr>
            <p:ph type="body" idx="1"/>
          </p:nvPr>
        </p:nvSpPr>
        <p:spPr>
          <a:xfrm>
            <a:off x="787400" y="2692400"/>
            <a:ext cx="5994400" cy="6210300"/>
          </a:xfrm>
          <a:ln/>
        </p:spPr>
        <p:txBody>
          <a:bodyPr anchor="t"/>
          <a:lstStyle/>
          <a:p>
            <a:pPr>
              <a:buFontTx/>
              <a:buBlip>
                <a:blip r:embed="rId3"/>
              </a:buBlip>
            </a:pPr>
            <a:r>
              <a:rPr lang="en-US"/>
              <a:t>Processus alveolaris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Arcus alveolaris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Juga alveolaria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Alveoli dentales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Septa interalveolaria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Septa interradicularia</a:t>
            </a:r>
          </a:p>
        </p:txBody>
      </p:sp>
      <p:sp>
        <p:nvSpPr>
          <p:cNvPr id="50180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6332538" y="9118600"/>
            <a:ext cx="325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B88C4FA0-7C57-434C-9C4D-F46BE3C63710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33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2349500"/>
            <a:ext cx="6362700" cy="67691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38" y="63500"/>
            <a:ext cx="6223000" cy="5981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6315075" y="9118600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73C3A31B-5804-8E41-B8FC-9EF40F0FA77B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34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Maxilla – 9</a:t>
            </a:r>
          </a:p>
        </p:txBody>
      </p:sp>
      <p:sp>
        <p:nvSpPr>
          <p:cNvPr id="52226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Processus palatinus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Palatum durum ön 3/4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Crista nasalis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Foramen incisivum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Canalis incisivus</a:t>
            </a:r>
          </a:p>
        </p:txBody>
      </p:sp>
      <p:pic>
        <p:nvPicPr>
          <p:cNvPr id="52227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173288"/>
            <a:ext cx="6286500" cy="69469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6330950" y="9118600"/>
            <a:ext cx="328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F9E26482-BE71-A24C-B1F5-E6CB7898C104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35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362075"/>
            <a:ext cx="11341100" cy="7035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6319838" y="9118600"/>
            <a:ext cx="350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0F425E5D-3BAD-BE42-A3CF-C9BD2CF763E4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36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3" y="1031875"/>
            <a:ext cx="11849100" cy="76835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6327775" y="9118600"/>
            <a:ext cx="334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D58839ED-57BF-0E4B-91A2-B305E809966A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37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600" y="558800"/>
            <a:ext cx="8216900" cy="86360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6326188" y="9118600"/>
            <a:ext cx="338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470162CF-E08E-714D-B7EB-2CE5298F5100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38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663" y="2790825"/>
            <a:ext cx="6781800" cy="5664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2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Palatinum – 1</a:t>
            </a:r>
          </a:p>
        </p:txBody>
      </p:sp>
      <p:sp>
        <p:nvSpPr>
          <p:cNvPr id="56323" name="Rectangle 3"/>
          <p:cNvSpPr>
            <a:spLocks noChangeArrowheads="1"/>
          </p:cNvSpPr>
          <p:nvPr>
            <p:ph type="body" idx="1"/>
          </p:nvPr>
        </p:nvSpPr>
        <p:spPr>
          <a:xfrm>
            <a:off x="685800" y="2413000"/>
            <a:ext cx="5270500" cy="5715000"/>
          </a:xfrm>
          <a:ln/>
        </p:spPr>
        <p:txBody>
          <a:bodyPr/>
          <a:lstStyle/>
          <a:p>
            <a:pPr>
              <a:buFontTx/>
              <a:buBlip>
                <a:blip r:embed="rId3"/>
              </a:buBlip>
            </a:pPr>
            <a:r>
              <a:rPr lang="en-US"/>
              <a:t>Lamina horizontalis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Lamina perpendicularis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Processus pyramidalis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Processus sphenoidalis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Processus orbitalis</a:t>
            </a:r>
          </a:p>
        </p:txBody>
      </p:sp>
      <p:sp>
        <p:nvSpPr>
          <p:cNvPr id="56324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6319838" y="9118600"/>
            <a:ext cx="350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DA798175-E405-9846-A04B-0D45F10AB0E1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39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3" y="292100"/>
            <a:ext cx="11177587" cy="86741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367463" y="9118600"/>
            <a:ext cx="255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E4CD848E-1305-2349-8F24-65E021483C4C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4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181100"/>
            <a:ext cx="12077700" cy="7378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A206CB54-97FC-F84D-AF9F-E7653EB05D5C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40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950" y="368300"/>
            <a:ext cx="7683500" cy="8686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6318250" y="91186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3ECDCC84-0C3C-584F-88A2-31F7A530BA29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41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3" y="495300"/>
            <a:ext cx="10934700" cy="8623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4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6303963" y="9118600"/>
            <a:ext cx="382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83CA2DC5-FDC6-3A4A-9306-3FFECCD4D983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42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0" y="355600"/>
            <a:ext cx="10769600" cy="8775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6315075" y="9118600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5187DABC-A79A-9D47-8BA9-DA3705FE5F5F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43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Palatinum – 2</a:t>
            </a:r>
          </a:p>
        </p:txBody>
      </p:sp>
      <p:sp>
        <p:nvSpPr>
          <p:cNvPr id="61442" name="Rectangle 2"/>
          <p:cNvSpPr>
            <a:spLocks noChangeArrowheads="1"/>
          </p:cNvSpPr>
          <p:nvPr>
            <p:ph type="body" idx="1"/>
          </p:nvPr>
        </p:nvSpPr>
        <p:spPr>
          <a:xfrm>
            <a:off x="787400" y="2768600"/>
            <a:ext cx="5715000" cy="6781800"/>
          </a:xfrm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Lamina horizontalis</a:t>
            </a:r>
          </a:p>
          <a:p>
            <a:pPr marL="1016000" lvl="1">
              <a:spcBef>
                <a:spcPts val="2400"/>
              </a:spcBef>
              <a:buFontTx/>
              <a:buBlip>
                <a:blip r:embed="rId2"/>
              </a:buBlip>
            </a:pPr>
            <a:r>
              <a:rPr lang="en-US"/>
              <a:t>Facies nasalis</a:t>
            </a:r>
          </a:p>
          <a:p>
            <a:pPr marL="1016000" lvl="1">
              <a:spcBef>
                <a:spcPts val="2400"/>
              </a:spcBef>
              <a:buFontTx/>
              <a:buBlip>
                <a:blip r:embed="rId2"/>
              </a:buBlip>
            </a:pPr>
            <a:r>
              <a:rPr lang="en-US"/>
              <a:t>Crista nasalis</a:t>
            </a:r>
          </a:p>
          <a:p>
            <a:pPr marL="1016000" lvl="1">
              <a:spcBef>
                <a:spcPts val="2400"/>
              </a:spcBef>
              <a:buFontTx/>
              <a:buBlip>
                <a:blip r:embed="rId2"/>
              </a:buBlip>
            </a:pPr>
            <a:r>
              <a:rPr lang="en-US"/>
              <a:t>Spina nasalis post.</a:t>
            </a:r>
          </a:p>
          <a:p>
            <a:pPr marL="1016000" lvl="1">
              <a:spcBef>
                <a:spcPts val="2400"/>
              </a:spcBef>
              <a:buFontTx/>
              <a:buBlip>
                <a:blip r:embed="rId2"/>
              </a:buBlip>
            </a:pPr>
            <a:r>
              <a:rPr lang="en-US"/>
              <a:t>Facies palatina</a:t>
            </a:r>
          </a:p>
          <a:p>
            <a:pPr marL="1016000" lvl="1">
              <a:spcBef>
                <a:spcPts val="2400"/>
              </a:spcBef>
              <a:buFontTx/>
              <a:buBlip>
                <a:blip r:embed="rId2"/>
              </a:buBlip>
            </a:pPr>
            <a:r>
              <a:rPr lang="en-US"/>
              <a:t>Foramen palatinum majus</a:t>
            </a:r>
          </a:p>
          <a:p>
            <a:pPr marL="1016000" lvl="1">
              <a:spcBef>
                <a:spcPts val="2400"/>
              </a:spcBef>
              <a:buFontTx/>
              <a:buBlip>
                <a:blip r:embed="rId2"/>
              </a:buBlip>
            </a:pPr>
            <a:r>
              <a:rPr lang="en-US"/>
              <a:t>Foramina pal. minora</a:t>
            </a:r>
          </a:p>
        </p:txBody>
      </p:sp>
      <p:sp>
        <p:nvSpPr>
          <p:cNvPr id="61443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6296025" y="9118600"/>
            <a:ext cx="398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54D229E1-D4C8-D74F-AD18-EDD36258D332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44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61445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663" y="2790825"/>
            <a:ext cx="6781800" cy="5664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400" y="371475"/>
            <a:ext cx="7594600" cy="87630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6311900" y="9118600"/>
            <a:ext cx="366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4CEC39E5-2062-0D4B-84B8-149A3394CACB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45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363" y="3097213"/>
            <a:ext cx="6921500" cy="5410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0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Palatinum – 3</a:t>
            </a:r>
          </a:p>
        </p:txBody>
      </p:sp>
      <p:sp>
        <p:nvSpPr>
          <p:cNvPr id="63491" name="Rectangle 3"/>
          <p:cNvSpPr>
            <a:spLocks noChangeArrowheads="1"/>
          </p:cNvSpPr>
          <p:nvPr>
            <p:ph type="body" idx="1"/>
          </p:nvPr>
        </p:nvSpPr>
        <p:spPr>
          <a:xfrm>
            <a:off x="774700" y="2413000"/>
            <a:ext cx="5295900" cy="6781800"/>
          </a:xfrm>
          <a:ln/>
        </p:spPr>
        <p:txBody>
          <a:bodyPr anchor="t"/>
          <a:lstStyle/>
          <a:p>
            <a:pPr>
              <a:buFontTx/>
              <a:buBlip>
                <a:blip r:embed="rId3"/>
              </a:buBlip>
            </a:pPr>
            <a:r>
              <a:rPr lang="en-US"/>
              <a:t>Lamina perpendicularis</a:t>
            </a:r>
          </a:p>
          <a:p>
            <a:pPr marL="1016000" lvl="1"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Facies nasalis</a:t>
            </a:r>
          </a:p>
          <a:p>
            <a:pPr marL="1016000" lvl="1"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Crista ethmoidalis</a:t>
            </a:r>
          </a:p>
          <a:p>
            <a:pPr marL="1016000" lvl="1"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Crista conchalis</a:t>
            </a:r>
          </a:p>
          <a:p>
            <a:pPr marL="1016000" lvl="1"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Facies maxillaris</a:t>
            </a:r>
          </a:p>
          <a:p>
            <a:pPr marL="1016000" lvl="1"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Fossa pterygopalatina</a:t>
            </a:r>
            <a:r>
              <a:rPr lang="ja-JP" altLang="en-US">
                <a:latin typeface="Arial"/>
              </a:rPr>
              <a:t>’</a:t>
            </a:r>
            <a:r>
              <a:rPr lang="en-US"/>
              <a:t>nın medial duvarını oluşturur</a:t>
            </a:r>
          </a:p>
        </p:txBody>
      </p:sp>
      <p:sp>
        <p:nvSpPr>
          <p:cNvPr id="63492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6302375" y="9118600"/>
            <a:ext cx="38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B8FCC45F-B587-2E4C-AD42-6B7B3274752A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46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1041400"/>
            <a:ext cx="10452100" cy="7670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4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96842597-84C3-8744-89E2-043CC6A23557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47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>
            <p:ph type="body" idx="1"/>
          </p:nvPr>
        </p:nvSpPr>
        <p:spPr>
          <a:xfrm>
            <a:off x="622300" y="2413000"/>
            <a:ext cx="4241800" cy="6794500"/>
          </a:xfrm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Lamina perpendicularis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Arka kenarı proc pter. lam. med. ile birleşir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Proc. sphenoidalis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Proc. orbitalis</a:t>
            </a:r>
          </a:p>
        </p:txBody>
      </p:sp>
      <p:sp>
        <p:nvSpPr>
          <p:cNvPr id="65538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Palatinum – 4</a:t>
            </a:r>
          </a:p>
        </p:txBody>
      </p:sp>
      <p:sp>
        <p:nvSpPr>
          <p:cNvPr id="65539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DE1BB1AC-CF35-5E4D-BCA4-4B92A164501B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48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65541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663" y="2790825"/>
            <a:ext cx="6781800" cy="5664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6302375" y="9118600"/>
            <a:ext cx="38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70932938-4763-9440-A537-7D6026D61919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49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66563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085850"/>
            <a:ext cx="12382500" cy="75565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>
            <p:ph type="title"/>
          </p:nvPr>
        </p:nvSpPr>
        <p:spPr>
          <a:xfrm>
            <a:off x="647700" y="254000"/>
            <a:ext cx="11430000" cy="2438400"/>
          </a:xfrm>
          <a:ln/>
        </p:spPr>
        <p:txBody>
          <a:bodyPr/>
          <a:lstStyle/>
          <a:p>
            <a:r>
              <a:rPr lang="en-US"/>
              <a:t>Os Ethmoidale – 1</a:t>
            </a:r>
          </a:p>
        </p:txBody>
      </p:sp>
      <p:pic>
        <p:nvPicPr>
          <p:cNvPr id="21506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650" y="2692400"/>
            <a:ext cx="6781800" cy="6083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383338" y="9118600"/>
            <a:ext cx="223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BA71912D-4C0D-0543-94F1-88DC2FBB34EF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5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>
            <p:ph type="body" idx="1"/>
          </p:nvPr>
        </p:nvSpPr>
        <p:spPr>
          <a:xfrm>
            <a:off x="787400" y="2768600"/>
            <a:ext cx="5448300" cy="6324600"/>
          </a:xfrm>
          <a:ln/>
        </p:spPr>
        <p:txBody>
          <a:bodyPr anchor="t"/>
          <a:lstStyle/>
          <a:p>
            <a:pPr>
              <a:lnSpc>
                <a:spcPct val="90000"/>
              </a:lnSpc>
              <a:buFontTx/>
              <a:buBlip>
                <a:blip r:embed="rId3"/>
              </a:buBlip>
            </a:pPr>
            <a:r>
              <a:rPr lang="en-US"/>
              <a:t>Lamina cribrosa</a:t>
            </a:r>
          </a:p>
          <a:p>
            <a:pPr>
              <a:lnSpc>
                <a:spcPct val="90000"/>
              </a:lnSpc>
              <a:spcBef>
                <a:spcPts val="2200"/>
              </a:spcBef>
              <a:buFontTx/>
              <a:buBlip>
                <a:blip r:embed="rId3"/>
              </a:buBlip>
            </a:pPr>
            <a:r>
              <a:rPr lang="en-US"/>
              <a:t>Crista galli</a:t>
            </a:r>
          </a:p>
          <a:p>
            <a:pPr>
              <a:lnSpc>
                <a:spcPct val="90000"/>
              </a:lnSpc>
              <a:spcBef>
                <a:spcPts val="2200"/>
              </a:spcBef>
              <a:buFontTx/>
              <a:buBlip>
                <a:blip r:embed="rId3"/>
              </a:buBlip>
            </a:pPr>
            <a:r>
              <a:rPr lang="en-US"/>
              <a:t>Lamina perpendicularis</a:t>
            </a:r>
          </a:p>
          <a:p>
            <a:pPr>
              <a:lnSpc>
                <a:spcPct val="90000"/>
              </a:lnSpc>
              <a:spcBef>
                <a:spcPts val="2200"/>
              </a:spcBef>
              <a:buFontTx/>
              <a:buBlip>
                <a:blip r:embed="rId3"/>
              </a:buBlip>
            </a:pPr>
            <a:r>
              <a:rPr lang="en-US"/>
              <a:t>Labyrinthus ethmoidalis</a:t>
            </a:r>
          </a:p>
          <a:p>
            <a:pPr>
              <a:lnSpc>
                <a:spcPct val="90000"/>
              </a:lnSpc>
              <a:spcBef>
                <a:spcPts val="2200"/>
              </a:spcBef>
              <a:buFontTx/>
              <a:buBlip>
                <a:blip r:embed="rId3"/>
              </a:buBlip>
            </a:pPr>
            <a:r>
              <a:rPr lang="en-US"/>
              <a:t>Cellulae ethmoidales ant. / mediae / post.</a:t>
            </a:r>
          </a:p>
          <a:p>
            <a:pPr>
              <a:lnSpc>
                <a:spcPct val="90000"/>
              </a:lnSpc>
              <a:spcBef>
                <a:spcPts val="2200"/>
              </a:spcBef>
              <a:buFontTx/>
              <a:buBlip>
                <a:blip r:embed="rId3"/>
              </a:buBlip>
            </a:pPr>
            <a:r>
              <a:rPr lang="en-US"/>
              <a:t>Lamina orbitalis</a:t>
            </a: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425450"/>
            <a:ext cx="9588500" cy="86995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6324600" y="9118600"/>
            <a:ext cx="34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EF730DAC-D0A1-7840-929B-1F2C718E4125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50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Palatinum – 5</a:t>
            </a:r>
          </a:p>
        </p:txBody>
      </p:sp>
      <p:sp>
        <p:nvSpPr>
          <p:cNvPr id="68610" name="Rectangle 2"/>
          <p:cNvSpPr>
            <a:spLocks noChangeArrowheads="1"/>
          </p:cNvSpPr>
          <p:nvPr>
            <p:ph type="body" idx="1"/>
          </p:nvPr>
        </p:nvSpPr>
        <p:spPr>
          <a:xfrm>
            <a:off x="165100" y="2692400"/>
            <a:ext cx="5270500" cy="6184900"/>
          </a:xfrm>
          <a:ln/>
        </p:spPr>
        <p:txBody>
          <a:bodyPr anchor="t"/>
          <a:lstStyle/>
          <a:p>
            <a:pPr marL="1016000" lvl="1">
              <a:buFontTx/>
              <a:buBlip>
                <a:blip r:embed="rId2"/>
              </a:buBlip>
            </a:pPr>
            <a:r>
              <a:rPr lang="en-US"/>
              <a:t>Incisura sphenopalatina</a:t>
            </a:r>
          </a:p>
          <a:p>
            <a:pPr marL="1460500" lvl="2">
              <a:buFontTx/>
              <a:buBlip>
                <a:blip r:embed="rId2"/>
              </a:buBlip>
            </a:pPr>
            <a:r>
              <a:rPr lang="en-US"/>
              <a:t>Foramen sphenopalatina</a:t>
            </a:r>
          </a:p>
          <a:p>
            <a:pPr marL="1460500" lvl="2">
              <a:buFontTx/>
              <a:buBlip>
                <a:blip r:embed="rId2"/>
              </a:buBlip>
            </a:pPr>
            <a:r>
              <a:rPr lang="en-US"/>
              <a:t>Fossa ptery. - meatus nasi med.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Proc. pyramidalis</a:t>
            </a:r>
          </a:p>
        </p:txBody>
      </p:sp>
      <p:sp>
        <p:nvSpPr>
          <p:cNvPr id="68611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6334125" y="9118600"/>
            <a:ext cx="322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8D54A7EB-5B05-0446-A5B5-7B79D54D6721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51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68613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363" y="3097213"/>
            <a:ext cx="6921500" cy="5410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Lacrimale – 1</a:t>
            </a:r>
          </a:p>
        </p:txBody>
      </p:sp>
      <p:sp>
        <p:nvSpPr>
          <p:cNvPr id="69634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Orbita medial duvarı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Crista lacrimalis post.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Sulcus lacrimalis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Fossa sacci lacrimalis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Hamulus lacrimalis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İç yüz burun boşluğu</a:t>
            </a:r>
          </a:p>
        </p:txBody>
      </p:sp>
      <p:pic>
        <p:nvPicPr>
          <p:cNvPr id="69635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0" y="2089150"/>
            <a:ext cx="6311900" cy="70231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6319838" y="9118600"/>
            <a:ext cx="350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49C2DFA3-6F35-544F-B4FF-76C266786259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52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84200"/>
            <a:ext cx="11950700" cy="85344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6330950" y="9118600"/>
            <a:ext cx="328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D26C01C1-5B7B-AF47-908E-1E52025AB8A7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53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13" y="342900"/>
            <a:ext cx="11226800" cy="8775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6311900" y="9118600"/>
            <a:ext cx="366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32721B31-1075-674C-AE81-7E1BE090D8E0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54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Lacrimale – 2</a:t>
            </a:r>
          </a:p>
        </p:txBody>
      </p:sp>
      <p:sp>
        <p:nvSpPr>
          <p:cNvPr id="72706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Ön kenar - maxilla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Arka kenar - ethmoid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Üst kenar - frontal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Alt kenar - maxilla ve inf. concha</a:t>
            </a:r>
          </a:p>
        </p:txBody>
      </p:sp>
      <p:pic>
        <p:nvPicPr>
          <p:cNvPr id="72707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2101850"/>
            <a:ext cx="6311900" cy="70231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6327775" y="9118600"/>
            <a:ext cx="334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50D5BF0A-FA1B-9448-BA18-1C05369FC9CE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55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181100"/>
            <a:ext cx="12077700" cy="7378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6318250" y="91186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1604859F-6623-9D42-AEDE-FE571AC44920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56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Vomer – 1</a:t>
            </a:r>
          </a:p>
        </p:txBody>
      </p:sp>
      <p:sp>
        <p:nvSpPr>
          <p:cNvPr id="74754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Septum nasi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Sulcus vomeris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Rostrum sphenoidale yerleşir</a:t>
            </a:r>
          </a:p>
          <a:p>
            <a:pPr marL="1460500" lvl="2">
              <a:buFontTx/>
              <a:buBlip>
                <a:blip r:embed="rId2"/>
              </a:buBlip>
            </a:pPr>
            <a:r>
              <a:rPr lang="en-US"/>
              <a:t>N. nasopalatinus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Ala vomeris</a:t>
            </a:r>
          </a:p>
        </p:txBody>
      </p:sp>
      <p:sp>
        <p:nvSpPr>
          <p:cNvPr id="74755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6324600" y="9118600"/>
            <a:ext cx="34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1C1224E9-F4DD-9D49-90CC-F383356FCC3B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57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74757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366713"/>
            <a:ext cx="2743200" cy="4394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Picture 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0" y="4746625"/>
            <a:ext cx="5461000" cy="4178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Vomer – 2</a:t>
            </a:r>
          </a:p>
        </p:txBody>
      </p:sp>
      <p:sp>
        <p:nvSpPr>
          <p:cNvPr id="75778" name="Rectangle 2"/>
          <p:cNvSpPr>
            <a:spLocks noChangeArrowheads="1"/>
          </p:cNvSpPr>
          <p:nvPr>
            <p:ph type="body" idx="1"/>
          </p:nvPr>
        </p:nvSpPr>
        <p:spPr>
          <a:xfrm>
            <a:off x="787400" y="2768600"/>
            <a:ext cx="5270500" cy="6096000"/>
          </a:xfrm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Ön kenar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Lam. perp.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Cart. septi nasi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Arka kenar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Choana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Alt kenar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Crista nasalis</a:t>
            </a:r>
          </a:p>
        </p:txBody>
      </p:sp>
      <p:sp>
        <p:nvSpPr>
          <p:cNvPr id="75779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6324600" y="9118600"/>
            <a:ext cx="34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E7A24FA5-40FD-754F-967F-9732D3F01F5C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58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75781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0" y="2767013"/>
            <a:ext cx="7353300" cy="57785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469900"/>
            <a:ext cx="11112500" cy="86614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6318250" y="91186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6C0E6558-BD43-0940-B110-03010EEBDCFF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59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6373813" y="9118600"/>
            <a:ext cx="242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08495436-61DE-F64E-9935-0518E43814E2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6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22531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538" y="2959100"/>
            <a:ext cx="7061200" cy="6045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12738"/>
            <a:ext cx="5918200" cy="68961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1193800"/>
            <a:ext cx="11798300" cy="7353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6315075" y="9118600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1DE06114-0569-454D-8E37-70B47273E2AB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60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" y="990600"/>
            <a:ext cx="11696700" cy="77851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6324600" y="9118600"/>
            <a:ext cx="34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7532B8F5-ED77-4A4B-97E5-3BAD622CFA8B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61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550" y="381000"/>
            <a:ext cx="9779000" cy="8686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4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40BF567A-9004-A848-8522-5A59F4615E10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62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Zygomaticum – 1</a:t>
            </a:r>
          </a:p>
        </p:txBody>
      </p:sp>
      <p:pic>
        <p:nvPicPr>
          <p:cNvPr id="80898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2409825"/>
            <a:ext cx="7924800" cy="6083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9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6319838" y="9118600"/>
            <a:ext cx="350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99B222E8-0FCF-2D4E-820D-A71D95AD0F8A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63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sp>
        <p:nvSpPr>
          <p:cNvPr id="80901" name="Rectangle 5"/>
          <p:cNvSpPr>
            <a:spLocks noChangeArrowheads="1"/>
          </p:cNvSpPr>
          <p:nvPr>
            <p:ph type="body" idx="1"/>
          </p:nvPr>
        </p:nvSpPr>
        <p:spPr>
          <a:xfrm>
            <a:off x="787400" y="2590800"/>
            <a:ext cx="5270500" cy="5715000"/>
          </a:xfrm>
          <a:ln/>
        </p:spPr>
        <p:txBody>
          <a:bodyPr anchor="t"/>
          <a:lstStyle/>
          <a:p>
            <a:pPr>
              <a:buFontTx/>
              <a:buBlip>
                <a:blip r:embed="rId3"/>
              </a:buBlip>
            </a:pPr>
            <a:r>
              <a:rPr lang="en-US"/>
              <a:t>Facies lateralis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Facies temporalis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Facies orbitalis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Processus frontalis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Processus temporalis</a:t>
            </a: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988" y="320675"/>
            <a:ext cx="8128000" cy="88011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6302375" y="9118600"/>
            <a:ext cx="38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B6072E5D-ABBC-404B-B349-B9D8820A167C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64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13" y="342900"/>
            <a:ext cx="8458200" cy="8775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6318250" y="91186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61B30ED8-5C5E-7B4F-89B8-247405AAF9FF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65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406400"/>
            <a:ext cx="10898187" cy="87249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F1F64BA7-8AA3-334F-AA43-2403A2DD2B03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66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2235200"/>
            <a:ext cx="12433300" cy="52959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4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6315075" y="9118600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6F4CE0EA-684A-8A46-BE93-9FDC2A40A69C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67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2409825"/>
            <a:ext cx="7924800" cy="6083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8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Zygomaticum – 2</a:t>
            </a:r>
          </a:p>
        </p:txBody>
      </p:sp>
      <p:sp>
        <p:nvSpPr>
          <p:cNvPr id="86019" name="Rectangle 3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 anchor="t"/>
          <a:lstStyle/>
          <a:p>
            <a:pPr>
              <a:buFontTx/>
              <a:buBlip>
                <a:blip r:embed="rId3"/>
              </a:buBlip>
            </a:pPr>
            <a:r>
              <a:rPr lang="en-US"/>
              <a:t>Foramen zygomaticofaciale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Foramen zygomaticotemporale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Foramen zygomaticoorbitale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Arcus zygomaticus</a:t>
            </a:r>
          </a:p>
        </p:txBody>
      </p:sp>
      <p:sp>
        <p:nvSpPr>
          <p:cNvPr id="86020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6313488" y="9118600"/>
            <a:ext cx="363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9361B5C3-F3AA-3A43-9C90-C014AB04F989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68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D94CFE28-3822-F042-BB80-F02ABEE01E2E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69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87043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858838"/>
            <a:ext cx="9144000" cy="80264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0" y="342900"/>
            <a:ext cx="8305800" cy="8623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380163" y="9118600"/>
            <a:ext cx="230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D040EDE6-4B70-3841-9B09-AF542E9B705F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7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393700"/>
            <a:ext cx="8534400" cy="87376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6321425" y="9118600"/>
            <a:ext cx="347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30CF6E92-4ABD-604E-BE62-E6C259C42B2D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70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autoUpdateAnimBg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393700"/>
            <a:ext cx="8356600" cy="87376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6330950" y="9118600"/>
            <a:ext cx="328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C299C1AF-2C30-5740-B41E-40F27C871BB1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71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Nasale – 1</a:t>
            </a:r>
          </a:p>
        </p:txBody>
      </p:sp>
      <p:pic>
        <p:nvPicPr>
          <p:cNvPr id="90114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370138"/>
            <a:ext cx="7315200" cy="65024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5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6316663" y="9118600"/>
            <a:ext cx="357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08419CD2-AD89-244C-AA18-2BF1D5F9893A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72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>
            <p:ph type="body" idx="1"/>
          </p:nvPr>
        </p:nvSpPr>
        <p:spPr>
          <a:xfrm>
            <a:off x="787400" y="3276600"/>
            <a:ext cx="5270500" cy="5715000"/>
          </a:xfrm>
          <a:ln/>
        </p:spPr>
        <p:txBody>
          <a:bodyPr anchor="t"/>
          <a:lstStyle/>
          <a:p>
            <a:pPr>
              <a:buFontTx/>
              <a:buBlip>
                <a:blip r:embed="rId3"/>
              </a:buBlip>
            </a:pPr>
            <a:r>
              <a:rPr lang="en-US"/>
              <a:t>Sutura internasalis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İç kenar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Frontal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Etmoid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Cartilago septi nasi</a:t>
            </a: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autoUpdateAnimBg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393700"/>
            <a:ext cx="8534400" cy="87376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3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6327775" y="9118600"/>
            <a:ext cx="334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4EB96DFE-E00B-8E4A-B33D-4524EFCD2036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73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utoUpdateAnimBg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25" y="2292350"/>
            <a:ext cx="6832600" cy="6654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2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Os Nasale – 2</a:t>
            </a:r>
          </a:p>
        </p:txBody>
      </p:sp>
      <p:sp>
        <p:nvSpPr>
          <p:cNvPr id="92163" name="Rectangle 3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 anchor="t"/>
          <a:lstStyle/>
          <a:p>
            <a:pPr>
              <a:buFontTx/>
              <a:buBlip>
                <a:blip r:embed="rId3"/>
              </a:buBlip>
            </a:pPr>
            <a:r>
              <a:rPr lang="en-US"/>
              <a:t>İç yüz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Sulcus ethmoidalis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N. ethmoidalis ant.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Alt kenar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Cart. nasi lat. (proc. lat. cartilago septi nasi)</a:t>
            </a:r>
          </a:p>
        </p:txBody>
      </p:sp>
      <p:sp>
        <p:nvSpPr>
          <p:cNvPr id="92164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54F4370B-AA85-414A-9237-51881E58FA01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74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autoUpdateAnimBg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3" y="469900"/>
            <a:ext cx="11061700" cy="8648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6324600" y="9118600"/>
            <a:ext cx="34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E3B83A8F-3351-284E-A0D9-8A5C0BE9B8A7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75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utoUpdateAnimBg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181100"/>
            <a:ext cx="12077700" cy="7378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6315075" y="9118600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E68C1F54-8AA6-3D47-A86F-4B4AD619B34D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76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 autoUpdateAnimBg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0" y="2447925"/>
            <a:ext cx="8115300" cy="60579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4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Concha Nasalis Inferior</a:t>
            </a:r>
          </a:p>
        </p:txBody>
      </p:sp>
      <p:sp>
        <p:nvSpPr>
          <p:cNvPr id="95235" name="Rectangle 3"/>
          <p:cNvSpPr>
            <a:spLocks noChangeArrowheads="1"/>
          </p:cNvSpPr>
          <p:nvPr>
            <p:ph type="body" idx="1"/>
          </p:nvPr>
        </p:nvSpPr>
        <p:spPr>
          <a:xfrm>
            <a:off x="749300" y="2438400"/>
            <a:ext cx="4419600" cy="6362700"/>
          </a:xfrm>
          <a:ln/>
        </p:spPr>
        <p:txBody>
          <a:bodyPr/>
          <a:lstStyle/>
          <a:p>
            <a:pPr>
              <a:buFontTx/>
              <a:buBlip>
                <a:blip r:embed="rId3"/>
              </a:buBlip>
            </a:pPr>
            <a:r>
              <a:rPr lang="en-US"/>
              <a:t>İç yüz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Burun boşluğu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Dış yüz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Meatus nasi inf. bir kısmı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Üst kenar</a:t>
            </a:r>
          </a:p>
          <a:p>
            <a:pPr marL="1016000" lvl="1">
              <a:buFontTx/>
              <a:buBlip>
                <a:blip r:embed="rId3"/>
              </a:buBlip>
            </a:pPr>
            <a:r>
              <a:rPr lang="en-US"/>
              <a:t>Crista conchalis ile eklem</a:t>
            </a:r>
          </a:p>
        </p:txBody>
      </p:sp>
      <p:sp>
        <p:nvSpPr>
          <p:cNvPr id="95236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6321425" y="9118600"/>
            <a:ext cx="347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652FFB1A-5946-2344-B399-C24AC069C7AF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77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autoUpdateAnimBg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181100"/>
            <a:ext cx="12077700" cy="7378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6321425" y="9118600"/>
            <a:ext cx="347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91E66ECF-2D23-CD42-ABB2-19E54F9ABCE0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78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 autoUpdateAnimBg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97282" name="Text Box 2"/>
          <p:cNvSpPr txBox="1">
            <a:spLocks noChangeArrowheads="1"/>
          </p:cNvSpPr>
          <p:nvPr/>
        </p:nvSpPr>
        <p:spPr bwMode="auto">
          <a:xfrm>
            <a:off x="6315075" y="9118600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BEBEC3F8-8971-C64E-ADCF-4ECFCAEB08BF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79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97283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58925"/>
            <a:ext cx="12331700" cy="66294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63" y="406400"/>
            <a:ext cx="10733087" cy="8585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378575" y="9118600"/>
            <a:ext cx="233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DFB56DB8-31E7-AD4E-BBB8-DBB6C9A30B6A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8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796925"/>
            <a:ext cx="12065000" cy="81534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6319838" y="9118600"/>
            <a:ext cx="350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603FC0B3-0EE4-5549-B17F-CB105C070202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80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 autoUpdateAnimBg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Mandibula – 1</a:t>
            </a:r>
          </a:p>
        </p:txBody>
      </p:sp>
      <p:sp>
        <p:nvSpPr>
          <p:cNvPr id="99330" name="Rectangle 2"/>
          <p:cNvSpPr>
            <a:spLocks noChangeArrowheads="1"/>
          </p:cNvSpPr>
          <p:nvPr>
            <p:ph type="body" idx="1"/>
          </p:nvPr>
        </p:nvSpPr>
        <p:spPr>
          <a:xfrm>
            <a:off x="787400" y="2743200"/>
            <a:ext cx="6146800" cy="6184900"/>
          </a:xfrm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Corpus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Pars alveolaris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Basis mandibulae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Alveoli dentales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Septa interalveolaria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Septa interradicularia</a:t>
            </a:r>
          </a:p>
          <a:p>
            <a:pPr marL="1016000" lvl="1">
              <a:buFontTx/>
              <a:buBlip>
                <a:blip r:embed="rId2"/>
              </a:buBlip>
            </a:pPr>
            <a:r>
              <a:rPr lang="en-US"/>
              <a:t>Juga alveolaria</a:t>
            </a:r>
          </a:p>
        </p:txBody>
      </p:sp>
      <p:sp>
        <p:nvSpPr>
          <p:cNvPr id="99331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6329363" y="9118600"/>
            <a:ext cx="331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97A811FB-8DDB-C549-9AFE-14C373C487BB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81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99333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225" y="2560638"/>
            <a:ext cx="6057900" cy="6553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autoUpdateAnimBg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368300"/>
            <a:ext cx="9880600" cy="87630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4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6315075" y="9118600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BE2AD752-0995-434D-951C-B731192F79B0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82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autoUpdateAnimBg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33375"/>
            <a:ext cx="9334500" cy="88011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6326188" y="9118600"/>
            <a:ext cx="338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2EE64C80-883A-0442-A800-FCC3FC2ECBC3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83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 autoUpdateAnimBg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50" y="508000"/>
            <a:ext cx="8305800" cy="8623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9C420C9B-FD37-7845-8987-B628A7CB61B1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84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autoUpdateAnimBg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Mandibula – 2</a:t>
            </a:r>
          </a:p>
        </p:txBody>
      </p:sp>
      <p:pic>
        <p:nvPicPr>
          <p:cNvPr id="103426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300" y="2335213"/>
            <a:ext cx="8559800" cy="57150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7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6324600" y="9118600"/>
            <a:ext cx="34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979936F4-1802-7C49-B47B-86C3CA90BE44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85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sp>
        <p:nvSpPr>
          <p:cNvPr id="103429" name="Rectangle 5"/>
          <p:cNvSpPr>
            <a:spLocks noChangeArrowheads="1"/>
          </p:cNvSpPr>
          <p:nvPr>
            <p:ph type="body" idx="1"/>
          </p:nvPr>
        </p:nvSpPr>
        <p:spPr>
          <a:xfrm>
            <a:off x="800100" y="2603500"/>
            <a:ext cx="4940300" cy="6350000"/>
          </a:xfrm>
          <a:ln/>
        </p:spPr>
        <p:txBody>
          <a:bodyPr anchor="t"/>
          <a:lstStyle/>
          <a:p>
            <a:pPr>
              <a:buFontTx/>
              <a:buBlip>
                <a:blip r:embed="rId3"/>
              </a:buBlip>
            </a:pPr>
            <a:r>
              <a:rPr lang="en-US"/>
              <a:t>Symphysis mandibulae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Trigonum mentale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Protuberantia mentalis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Tuberculum mentale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Foramen mentale</a:t>
            </a:r>
          </a:p>
          <a:p>
            <a:pPr>
              <a:buFontTx/>
              <a:buBlip>
                <a:blip r:embed="rId3"/>
              </a:buBlip>
            </a:pPr>
            <a:r>
              <a:rPr lang="en-US"/>
              <a:t>Linea obliqua</a:t>
            </a: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autoUpdateAnimBg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460500"/>
            <a:ext cx="11861800" cy="68326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5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6313488" y="9118600"/>
            <a:ext cx="363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8EF1BEEC-186A-674B-AFAE-13403CEF23C5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86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autoUpdateAnimBg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Mandibula – 3</a:t>
            </a:r>
          </a:p>
        </p:txBody>
      </p:sp>
      <p:sp>
        <p:nvSpPr>
          <p:cNvPr id="105474" name="Rectangle 2"/>
          <p:cNvSpPr>
            <a:spLocks noChangeArrowheads="1"/>
          </p:cNvSpPr>
          <p:nvPr>
            <p:ph type="body" idx="1"/>
          </p:nvPr>
        </p:nvSpPr>
        <p:spPr>
          <a:xfrm>
            <a:off x="622300" y="2692400"/>
            <a:ext cx="4089400" cy="6426200"/>
          </a:xfrm>
          <a:ln/>
        </p:spPr>
        <p:txBody>
          <a:bodyPr anchor="t"/>
          <a:lstStyle/>
          <a:p>
            <a:pPr>
              <a:buFontTx/>
              <a:buBlip>
                <a:blip r:embed="rId2"/>
              </a:buBlip>
            </a:pPr>
            <a:r>
              <a:rPr lang="en-US"/>
              <a:t>Spina mentalis - 4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Fossa digastrica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Linea mylohyoidea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Fovea sublingualis</a:t>
            </a:r>
          </a:p>
          <a:p>
            <a:pPr>
              <a:buFontTx/>
              <a:buBlip>
                <a:blip r:embed="rId2"/>
              </a:buBlip>
            </a:pPr>
            <a:r>
              <a:rPr lang="en-US"/>
              <a:t>Fovea submandibularis</a:t>
            </a:r>
          </a:p>
        </p:txBody>
      </p:sp>
      <p:sp>
        <p:nvSpPr>
          <p:cNvPr id="105475" name="Rectangle 3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6321425" y="9118600"/>
            <a:ext cx="347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B6A6C51E-CF8D-424D-94BF-7FFE07B0142E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87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105477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75" y="2265363"/>
            <a:ext cx="8216900" cy="6718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autoUpdateAnimBg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2767013"/>
            <a:ext cx="7899400" cy="57150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8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Mandibula – 4</a:t>
            </a:r>
          </a:p>
        </p:txBody>
      </p:sp>
      <p:sp>
        <p:nvSpPr>
          <p:cNvPr id="106499" name="Rectangle 3"/>
          <p:cNvSpPr>
            <a:spLocks noChangeArrowheads="1"/>
          </p:cNvSpPr>
          <p:nvPr>
            <p:ph type="body" idx="1"/>
          </p:nvPr>
        </p:nvSpPr>
        <p:spPr>
          <a:xfrm>
            <a:off x="660400" y="2273300"/>
            <a:ext cx="4711700" cy="7073900"/>
          </a:xfrm>
          <a:ln/>
        </p:spPr>
        <p:txBody>
          <a:bodyPr anchor="t"/>
          <a:lstStyle/>
          <a:p>
            <a:pPr>
              <a:buFontTx/>
              <a:buBlip>
                <a:blip r:embed="rId3"/>
              </a:buBlip>
            </a:pPr>
            <a:r>
              <a:rPr lang="en-US"/>
              <a:t>Ramus mandibulae</a:t>
            </a:r>
          </a:p>
          <a:p>
            <a:pPr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Trigonum retromolare</a:t>
            </a:r>
          </a:p>
          <a:p>
            <a:pPr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Angulus mandibulae</a:t>
            </a:r>
          </a:p>
          <a:p>
            <a:pPr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Tuberositas masseterica</a:t>
            </a:r>
          </a:p>
          <a:p>
            <a:pPr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Processus coronoideus</a:t>
            </a:r>
          </a:p>
          <a:p>
            <a:pPr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Processus condylaris</a:t>
            </a:r>
          </a:p>
        </p:txBody>
      </p:sp>
      <p:sp>
        <p:nvSpPr>
          <p:cNvPr id="106500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6319838" y="9118600"/>
            <a:ext cx="350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68E26C2B-03A5-B748-9020-8C75F9C736DB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88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 autoUpdateAnimBg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33400"/>
            <a:ext cx="11938000" cy="8585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6313488" y="9118600"/>
            <a:ext cx="363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EC813063-1851-AC41-A842-411D746AE80A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89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725" y="612775"/>
            <a:ext cx="10795000" cy="85344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6373813" y="9118600"/>
            <a:ext cx="2428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499DE868-10BC-5647-A1BC-25FC2FEC69F0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9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71500"/>
            <a:ext cx="11836400" cy="8559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6315075" y="9118600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2504E68B-D402-FB47-8248-E45C2EECEF85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90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autoUpdateAnimBg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469900"/>
            <a:ext cx="11976100" cy="8648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6324600" y="9118600"/>
            <a:ext cx="341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215AFA92-AABC-9B40-8ED7-3B68FFB258DA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91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autoUpdateAnimBg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2767013"/>
            <a:ext cx="7899400" cy="57150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4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Mandibula – 5</a:t>
            </a:r>
          </a:p>
        </p:txBody>
      </p:sp>
      <p:sp>
        <p:nvSpPr>
          <p:cNvPr id="110595" name="Rectangle 3"/>
          <p:cNvSpPr>
            <a:spLocks noChangeArrowheads="1"/>
          </p:cNvSpPr>
          <p:nvPr>
            <p:ph type="body" idx="1"/>
          </p:nvPr>
        </p:nvSpPr>
        <p:spPr>
          <a:xfrm>
            <a:off x="673100" y="2082800"/>
            <a:ext cx="5511800" cy="7239000"/>
          </a:xfrm>
          <a:ln/>
        </p:spPr>
        <p:txBody>
          <a:bodyPr anchor="t"/>
          <a:lstStyle/>
          <a:p>
            <a:pPr>
              <a:lnSpc>
                <a:spcPct val="90000"/>
              </a:lnSpc>
              <a:buFontTx/>
              <a:buBlip>
                <a:blip r:embed="rId3"/>
              </a:buBlip>
            </a:pPr>
            <a:r>
              <a:rPr lang="en-US"/>
              <a:t>Caput mandibulae</a:t>
            </a:r>
          </a:p>
          <a:p>
            <a:pPr>
              <a:lnSpc>
                <a:spcPct val="90000"/>
              </a:lnSpc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Collum mandibulae</a:t>
            </a:r>
          </a:p>
          <a:p>
            <a:pPr>
              <a:lnSpc>
                <a:spcPct val="90000"/>
              </a:lnSpc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Fovea pterygoidea</a:t>
            </a:r>
          </a:p>
          <a:p>
            <a:pPr>
              <a:lnSpc>
                <a:spcPct val="90000"/>
              </a:lnSpc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Incisura mandibulae</a:t>
            </a:r>
          </a:p>
          <a:p>
            <a:pPr>
              <a:lnSpc>
                <a:spcPct val="90000"/>
              </a:lnSpc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Tuberositas pterygoidea</a:t>
            </a:r>
          </a:p>
          <a:p>
            <a:pPr>
              <a:lnSpc>
                <a:spcPct val="90000"/>
              </a:lnSpc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Foramen mandibulae</a:t>
            </a:r>
          </a:p>
          <a:p>
            <a:pPr>
              <a:lnSpc>
                <a:spcPct val="90000"/>
              </a:lnSpc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Lingula mandibulae</a:t>
            </a:r>
          </a:p>
          <a:p>
            <a:pPr>
              <a:lnSpc>
                <a:spcPct val="90000"/>
              </a:lnSpc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Canalis mandibulae</a:t>
            </a:r>
          </a:p>
          <a:p>
            <a:pPr>
              <a:lnSpc>
                <a:spcPct val="90000"/>
              </a:lnSpc>
              <a:spcBef>
                <a:spcPts val="2400"/>
              </a:spcBef>
              <a:buFontTx/>
              <a:buBlip>
                <a:blip r:embed="rId3"/>
              </a:buBlip>
            </a:pPr>
            <a:r>
              <a:rPr lang="en-US"/>
              <a:t>Sulcus mylohyoideus</a:t>
            </a:r>
          </a:p>
        </p:txBody>
      </p:sp>
      <p:sp>
        <p:nvSpPr>
          <p:cNvPr id="110596" name="Rectangle 4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343434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CF8DD091-F87F-B54E-B1B6-7FA1AC97AFCA}" type="slidenum">
              <a:rPr lang="en-US" sz="1800">
                <a:solidFill>
                  <a:srgbClr val="4B4B4B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92</a:t>
            </a:fld>
            <a:endParaRPr lang="en-US" sz="1800">
              <a:solidFill>
                <a:srgbClr val="4B4B4B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 dir="r"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autoUpdateAnimBg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11618" name="Text Box 2"/>
          <p:cNvSpPr txBox="1">
            <a:spLocks noChangeArrowheads="1"/>
          </p:cNvSpPr>
          <p:nvPr/>
        </p:nvSpPr>
        <p:spPr bwMode="auto">
          <a:xfrm>
            <a:off x="6319838" y="9118600"/>
            <a:ext cx="350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EE4EE12C-D446-5943-9E18-0261C350E7A1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93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111619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3" y="1179513"/>
            <a:ext cx="12014200" cy="73787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7" grpId="0" autoUpdateAnimBg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3" y="358775"/>
            <a:ext cx="11163300" cy="8623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12643" name="Text Box 3"/>
          <p:cNvSpPr txBox="1">
            <a:spLocks noChangeArrowheads="1"/>
          </p:cNvSpPr>
          <p:nvPr/>
        </p:nvSpPr>
        <p:spPr bwMode="auto">
          <a:xfrm>
            <a:off x="6302375" y="9118600"/>
            <a:ext cx="38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29903B4C-CD00-7C4C-9BEF-95C8C71DD9A1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94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autoUpdateAnimBg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1846263"/>
            <a:ext cx="12319000" cy="60579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66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13667" name="Text Box 3"/>
          <p:cNvSpPr txBox="1">
            <a:spLocks noChangeArrowheads="1"/>
          </p:cNvSpPr>
          <p:nvPr/>
        </p:nvSpPr>
        <p:spPr bwMode="auto">
          <a:xfrm>
            <a:off x="6318250" y="91186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900300D4-B319-AD47-8B9A-D048D102F05E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95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autoUpdateAnimBg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558800"/>
            <a:ext cx="12001500" cy="85598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690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7F7F4E8A-4E09-F14B-94B7-A3855A644A82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96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 autoUpdateAnimBg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622300"/>
            <a:ext cx="11811000" cy="84963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4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6315075" y="9118600"/>
            <a:ext cx="360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8EF2F5BA-CF2F-924A-ADE4-C0E01D7DFB0C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97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autoUpdateAnimBg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1917700"/>
            <a:ext cx="12306300" cy="59182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38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6313488" y="9118600"/>
            <a:ext cx="363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35F56619-4192-7544-A45F-BCDF482A9EA4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98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 autoUpdateAnimBg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" y="381000"/>
            <a:ext cx="8915400" cy="43434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762" name="Rectangle 2"/>
          <p:cNvSpPr>
            <a:spLocks/>
          </p:cNvSpPr>
          <p:nvPr/>
        </p:nvSpPr>
        <p:spPr bwMode="auto">
          <a:xfrm>
            <a:off x="10169525" y="9112250"/>
            <a:ext cx="253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Apple Chancery" charset="0"/>
                <a:ea typeface="ＭＳ Ｐゴシック" charset="0"/>
                <a:cs typeface="Apple Chancery" charset="0"/>
                <a:sym typeface="Apple Chancery" charset="0"/>
              </a:rPr>
              <a:t>Selcuk Tunali, MD, PhD</a:t>
            </a:r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6308725" y="9118600"/>
            <a:ext cx="37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/>
          <a:lstStyle>
            <a:lvl1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Hoefler Text" charset="0"/>
                <a:ea typeface="ＭＳ Ｐゴシック" charset="0"/>
              </a:defRPr>
            </a:lvl9pPr>
          </a:lstStyle>
          <a:p>
            <a:pPr algn="ctr"/>
            <a:fld id="{41A77FE6-0E68-0842-A391-61743AA6E39C}" type="slidenum">
              <a:rPr lang="en-US" sz="1800">
                <a:solidFill>
                  <a:srgbClr val="FFFFFF"/>
                </a:solidFill>
                <a:latin typeface="Apple Chancery" charset="0"/>
                <a:cs typeface="Apple Chancery" charset="0"/>
                <a:sym typeface="Apple Chancery" charset="0"/>
              </a:rPr>
              <a:pPr algn="ctr"/>
              <a:t>99</a:t>
            </a:fld>
            <a:endParaRPr lang="en-US" sz="1800">
              <a:solidFill>
                <a:srgbClr val="FFFFFF"/>
              </a:solidFill>
              <a:latin typeface="Apple Chancery" charset="0"/>
              <a:cs typeface="Apple Chancery" charset="0"/>
              <a:sym typeface="Apple Chancery" charset="0"/>
            </a:endParaRPr>
          </a:p>
        </p:txBody>
      </p:sp>
      <p:pic>
        <p:nvPicPr>
          <p:cNvPr id="117764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75" y="4711700"/>
            <a:ext cx="9652000" cy="4216400"/>
          </a:xfrm>
          <a:prstGeom prst="rect">
            <a:avLst/>
          </a:prstGeom>
          <a:noFill/>
          <a:ln>
            <a:noFill/>
          </a:ln>
          <a:effectLst>
            <a:outerShdw blurRad="63500" dist="38099" dir="54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 &amp; Subtitle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Title - Top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itle - Center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Blank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itle &amp; Bullets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Photo - Horizontal copy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copy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Photo - Horizontal cop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Photo - Horizontal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Title &amp; Bullets - Left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hoto - Horizontal">
  <a:themeElements>
    <a:clrScheme name="">
      <a:dk1>
        <a:srgbClr val="595650"/>
      </a:dk1>
      <a:lt1>
        <a:srgbClr val="A6A9A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itle, Bullets &amp; Photo">
  <a:themeElements>
    <a:clrScheme name="">
      <a:dk1>
        <a:srgbClr val="595650"/>
      </a:dk1>
      <a:lt1>
        <a:srgbClr val="A6A9A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hoto - Horizontal copy">
  <a:themeElements>
    <a:clrScheme name="">
      <a:dk1>
        <a:srgbClr val="595650"/>
      </a:dk1>
      <a:lt1>
        <a:srgbClr val="A6A9A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copy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Photo - Horizontal cop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itle &amp; Bullets - 2 Column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hoto - Vertical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itle &amp; Subtitle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Title &amp; Bullets - Right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Bullets">
  <a:themeElements>
    <a:clrScheme name="">
      <a:dk1>
        <a:srgbClr val="595650"/>
      </a:dk1>
      <a:lt1>
        <a:srgbClr val="A6A9A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0D1D4"/>
      </a:accent3>
      <a:accent4>
        <a:srgbClr val="4B4843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Baskerville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595650"/>
            </a:solidFill>
            <a:effectLst/>
            <a:latin typeface="Hoefler Text" charset="0"/>
            <a:ea typeface="ヒラギノ明朝 ProN W3" charset="0"/>
            <a:cs typeface="ヒラギノ明朝 ProN W3" charset="0"/>
            <a:sym typeface="Hoefler Text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Pages>0</Pages>
  <Words>1296</Words>
  <Characters>0</Characters>
  <Application>Microsoft Macintosh PowerPoint</Application>
  <PresentationFormat>Custom</PresentationFormat>
  <Lines>0</Lines>
  <Paragraphs>409</Paragraphs>
  <Slides>103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103</vt:i4>
      </vt:variant>
    </vt:vector>
  </HeadingPairs>
  <TitlesOfParts>
    <vt:vector size="123" baseType="lpstr">
      <vt:lpstr>Hoefler Text</vt:lpstr>
      <vt:lpstr>ヒラギノ明朝 ProN W3</vt:lpstr>
      <vt:lpstr>Baskerville</vt:lpstr>
      <vt:lpstr>Apple Chancery</vt:lpstr>
      <vt:lpstr>Title &amp; Subtitle</vt:lpstr>
      <vt:lpstr>Photo - Horizontal</vt:lpstr>
      <vt:lpstr>Title, Bullets &amp; Photo</vt:lpstr>
      <vt:lpstr>Photo - Horizontal copy</vt:lpstr>
      <vt:lpstr>Title &amp; Bullets - 2 Column</vt:lpstr>
      <vt:lpstr>Photo - Vertical</vt:lpstr>
      <vt:lpstr>Title &amp; Subtitle</vt:lpstr>
      <vt:lpstr>Title &amp; Bullets - Right</vt:lpstr>
      <vt:lpstr>Bullets</vt:lpstr>
      <vt:lpstr>Title - Top</vt:lpstr>
      <vt:lpstr>Title - Center</vt:lpstr>
      <vt:lpstr>Blank</vt:lpstr>
      <vt:lpstr>Title &amp; Bullets</vt:lpstr>
      <vt:lpstr>Photo - Horizontal copy</vt:lpstr>
      <vt:lpstr>Photo - Horizontal</vt:lpstr>
      <vt:lpstr>Title &amp; Bullets - Left</vt:lpstr>
      <vt:lpstr>VISCEROCRANIUM</vt:lpstr>
      <vt:lpstr>PowerPoint Presentation</vt:lpstr>
      <vt:lpstr>PowerPoint Presentation</vt:lpstr>
      <vt:lpstr>PowerPoint Presentation</vt:lpstr>
      <vt:lpstr>Os Ethmoidale –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Os Ethmoidale – 2</vt:lpstr>
      <vt:lpstr>PowerPoint Presentation</vt:lpstr>
      <vt:lpstr>PowerPoint Presentation</vt:lpstr>
      <vt:lpstr>Maxilla – 1</vt:lpstr>
      <vt:lpstr>PowerPoint Presentation</vt:lpstr>
      <vt:lpstr>Maxilla – 2</vt:lpstr>
      <vt:lpstr>PowerPoint Presentation</vt:lpstr>
      <vt:lpstr>PowerPoint Presentation</vt:lpstr>
      <vt:lpstr>PowerPoint Presentation</vt:lpstr>
      <vt:lpstr>Maxilla – 3</vt:lpstr>
      <vt:lpstr>PowerPoint Presentation</vt:lpstr>
      <vt:lpstr>PowerPoint Presentation</vt:lpstr>
      <vt:lpstr>PowerPoint Presentation</vt:lpstr>
      <vt:lpstr>Maxilla – 4</vt:lpstr>
      <vt:lpstr>Maxilla – 5</vt:lpstr>
      <vt:lpstr>PowerPoint Presentation</vt:lpstr>
      <vt:lpstr>Maxilla – 6</vt:lpstr>
      <vt:lpstr>PowerPoint Presentation</vt:lpstr>
      <vt:lpstr>Maxilla – 7</vt:lpstr>
      <vt:lpstr>PowerPoint Presentation</vt:lpstr>
      <vt:lpstr>Maxilla – 8</vt:lpstr>
      <vt:lpstr>PowerPoint Presentation</vt:lpstr>
      <vt:lpstr>Maxilla – 9</vt:lpstr>
      <vt:lpstr>PowerPoint Presentation</vt:lpstr>
      <vt:lpstr>PowerPoint Presentation</vt:lpstr>
      <vt:lpstr>PowerPoint Presentation</vt:lpstr>
      <vt:lpstr>Os Palatinum – 1</vt:lpstr>
      <vt:lpstr>PowerPoint Presentation</vt:lpstr>
      <vt:lpstr>PowerPoint Presentation</vt:lpstr>
      <vt:lpstr>PowerPoint Presentation</vt:lpstr>
      <vt:lpstr>PowerPoint Presentation</vt:lpstr>
      <vt:lpstr>Os Palatinum – 2</vt:lpstr>
      <vt:lpstr>PowerPoint Presentation</vt:lpstr>
      <vt:lpstr>Os Palatinum – 3</vt:lpstr>
      <vt:lpstr>PowerPoint Presentation</vt:lpstr>
      <vt:lpstr>Os Palatinum – 4</vt:lpstr>
      <vt:lpstr>PowerPoint Presentation</vt:lpstr>
      <vt:lpstr>PowerPoint Presentation</vt:lpstr>
      <vt:lpstr>Os Palatinum – 5</vt:lpstr>
      <vt:lpstr>Os Lacrimale – 1</vt:lpstr>
      <vt:lpstr>PowerPoint Presentation</vt:lpstr>
      <vt:lpstr>PowerPoint Presentation</vt:lpstr>
      <vt:lpstr>Os Lacrimale – 2</vt:lpstr>
      <vt:lpstr>PowerPoint Presentation</vt:lpstr>
      <vt:lpstr>Vomer – 1</vt:lpstr>
      <vt:lpstr>Vomer – 2</vt:lpstr>
      <vt:lpstr>PowerPoint Presentation</vt:lpstr>
      <vt:lpstr>PowerPoint Presentation</vt:lpstr>
      <vt:lpstr>PowerPoint Presentation</vt:lpstr>
      <vt:lpstr>PowerPoint Presentation</vt:lpstr>
      <vt:lpstr>Os Zygomaticum – 1</vt:lpstr>
      <vt:lpstr>PowerPoint Presentation</vt:lpstr>
      <vt:lpstr>PowerPoint Presentation</vt:lpstr>
      <vt:lpstr>PowerPoint Presentation</vt:lpstr>
      <vt:lpstr>PowerPoint Presentation</vt:lpstr>
      <vt:lpstr>Os Zygomaticum – 2</vt:lpstr>
      <vt:lpstr>PowerPoint Presentation</vt:lpstr>
      <vt:lpstr>PowerPoint Presentation</vt:lpstr>
      <vt:lpstr>PowerPoint Presentation</vt:lpstr>
      <vt:lpstr>Os Nasale – 1</vt:lpstr>
      <vt:lpstr>PowerPoint Presentation</vt:lpstr>
      <vt:lpstr>Os Nasale – 2</vt:lpstr>
      <vt:lpstr>PowerPoint Presentation</vt:lpstr>
      <vt:lpstr>PowerPoint Presentation</vt:lpstr>
      <vt:lpstr>Concha Nasalis Inferior</vt:lpstr>
      <vt:lpstr>PowerPoint Presentation</vt:lpstr>
      <vt:lpstr>PowerPoint Presentation</vt:lpstr>
      <vt:lpstr>PowerPoint Presentation</vt:lpstr>
      <vt:lpstr>Mandibula – 1</vt:lpstr>
      <vt:lpstr>PowerPoint Presentation</vt:lpstr>
      <vt:lpstr>PowerPoint Presentation</vt:lpstr>
      <vt:lpstr>PowerPoint Presentation</vt:lpstr>
      <vt:lpstr>Mandibula – 2</vt:lpstr>
      <vt:lpstr>PowerPoint Presentation</vt:lpstr>
      <vt:lpstr>Mandibula – 3</vt:lpstr>
      <vt:lpstr>Mandibula – 4</vt:lpstr>
      <vt:lpstr>PowerPoint Presentation</vt:lpstr>
      <vt:lpstr>PowerPoint Presentation</vt:lpstr>
      <vt:lpstr>PowerPoint Presentation</vt:lpstr>
      <vt:lpstr>Mandibula –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Os Hyoideum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VISCEROCRANIUM</dc:title>
  <dc:subject/>
  <dc:creator/>
  <cp:keywords/>
  <dc:description/>
  <cp:lastModifiedBy>Selcuk Tunali</cp:lastModifiedBy>
  <cp:revision>1</cp:revision>
  <dcterms:modified xsi:type="dcterms:W3CDTF">2014-09-17T20:51:26Z</dcterms:modified>
</cp:coreProperties>
</file>